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9" r:id="rId5"/>
    <p:sldId id="257" r:id="rId6"/>
    <p:sldId id="260" r:id="rId7"/>
    <p:sldId id="261" r:id="rId8"/>
    <p:sldId id="262" r:id="rId9"/>
    <p:sldId id="263" r:id="rId10"/>
    <p:sldId id="264" r:id="rId11"/>
    <p:sldId id="265" r:id="rId12"/>
    <p:sldId id="266" r:id="rId13"/>
    <p:sldId id="267" r:id="rId14"/>
    <p:sldId id="268" r:id="rId15"/>
    <p:sldId id="269" r:id="rId16"/>
    <p:sldId id="270" r:id="rId17"/>
    <p:sldId id="272"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CB0DAE-3F57-4AD0-8A1F-C2AA000C866C}" v="8" dt="2021-05-28T02:35:28.9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37" autoAdjust="0"/>
    <p:restoredTop sz="94660"/>
  </p:normalViewPr>
  <p:slideViewPr>
    <p:cSldViewPr snapToGrid="0">
      <p:cViewPr varScale="1">
        <p:scale>
          <a:sx n="163" d="100"/>
          <a:sy n="163" d="100"/>
        </p:scale>
        <p:origin x="452" y="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 Barry Parker" userId="27122f68-7ff6-498b-a268-17a5f0874146" providerId="ADAL" clId="{BEDDD56A-3BB1-4CE0-938F-21D8E3073E38}"/>
    <pc:docChg chg="modSld">
      <pc:chgData name="Br Barry Parker" userId="27122f68-7ff6-498b-a268-17a5f0874146" providerId="ADAL" clId="{BEDDD56A-3BB1-4CE0-938F-21D8E3073E38}" dt="2021-05-27T04:49:10.133" v="0" actId="14100"/>
      <pc:docMkLst>
        <pc:docMk/>
      </pc:docMkLst>
      <pc:sldChg chg="modSp mod">
        <pc:chgData name="Br Barry Parker" userId="27122f68-7ff6-498b-a268-17a5f0874146" providerId="ADAL" clId="{BEDDD56A-3BB1-4CE0-938F-21D8E3073E38}" dt="2021-05-27T04:49:10.133" v="0" actId="14100"/>
        <pc:sldMkLst>
          <pc:docMk/>
          <pc:sldMk cId="1104021161" sldId="265"/>
        </pc:sldMkLst>
        <pc:spChg chg="mod">
          <ac:chgData name="Br Barry Parker" userId="27122f68-7ff6-498b-a268-17a5f0874146" providerId="ADAL" clId="{BEDDD56A-3BB1-4CE0-938F-21D8E3073E38}" dt="2021-05-27T04:49:10.133" v="0" actId="14100"/>
          <ac:spMkLst>
            <pc:docMk/>
            <pc:sldMk cId="1104021161" sldId="265"/>
            <ac:spMk id="3" creationId="{0AC7CDF6-798A-4933-81A9-B797F6653F8C}"/>
          </ac:spMkLst>
        </pc:spChg>
      </pc:sldChg>
    </pc:docChg>
  </pc:docChgLst>
  <pc:docChgLst>
    <pc:chgData name="Br Barry Parker" userId="27122f68-7ff6-498b-a268-17a5f0874146" providerId="ADAL" clId="{40CB0DAE-3F57-4AD0-8A1F-C2AA000C866C}"/>
    <pc:docChg chg="undo custSel modSld">
      <pc:chgData name="Br Barry Parker" userId="27122f68-7ff6-498b-a268-17a5f0874146" providerId="ADAL" clId="{40CB0DAE-3F57-4AD0-8A1F-C2AA000C866C}" dt="2021-05-28T02:35:28.905" v="20" actId="14826"/>
      <pc:docMkLst>
        <pc:docMk/>
      </pc:docMkLst>
      <pc:sldChg chg="modSp">
        <pc:chgData name="Br Barry Parker" userId="27122f68-7ff6-498b-a268-17a5f0874146" providerId="ADAL" clId="{40CB0DAE-3F57-4AD0-8A1F-C2AA000C866C}" dt="2021-05-28T02:35:28.905" v="20" actId="14826"/>
        <pc:sldMkLst>
          <pc:docMk/>
          <pc:sldMk cId="1917159652" sldId="257"/>
        </pc:sldMkLst>
        <pc:picChg chg="mod">
          <ac:chgData name="Br Barry Parker" userId="27122f68-7ff6-498b-a268-17a5f0874146" providerId="ADAL" clId="{40CB0DAE-3F57-4AD0-8A1F-C2AA000C866C}" dt="2021-05-28T02:35:28.905" v="20" actId="14826"/>
          <ac:picMkLst>
            <pc:docMk/>
            <pc:sldMk cId="1917159652" sldId="257"/>
            <ac:picMk id="9" creationId="{45D397AB-6F7E-406F-BED4-E0ACA2EC3784}"/>
          </ac:picMkLst>
        </pc:picChg>
      </pc:sldChg>
      <pc:sldChg chg="modSp">
        <pc:chgData name="Br Barry Parker" userId="27122f68-7ff6-498b-a268-17a5f0874146" providerId="ADAL" clId="{40CB0DAE-3F57-4AD0-8A1F-C2AA000C866C}" dt="2021-05-28T01:57:49.163" v="0" actId="14826"/>
        <pc:sldMkLst>
          <pc:docMk/>
          <pc:sldMk cId="3388022445" sldId="261"/>
        </pc:sldMkLst>
        <pc:picChg chg="mod">
          <ac:chgData name="Br Barry Parker" userId="27122f68-7ff6-498b-a268-17a5f0874146" providerId="ADAL" clId="{40CB0DAE-3F57-4AD0-8A1F-C2AA000C866C}" dt="2021-05-28T01:57:49.163" v="0" actId="14826"/>
          <ac:picMkLst>
            <pc:docMk/>
            <pc:sldMk cId="3388022445" sldId="261"/>
            <ac:picMk id="6" creationId="{968A85D9-FBE0-4C18-A2E1-AB0B6DC206A4}"/>
          </ac:picMkLst>
        </pc:picChg>
      </pc:sldChg>
      <pc:sldChg chg="modSp mod">
        <pc:chgData name="Br Barry Parker" userId="27122f68-7ff6-498b-a268-17a5f0874146" providerId="ADAL" clId="{40CB0DAE-3F57-4AD0-8A1F-C2AA000C866C}" dt="2021-05-28T02:17:49.662" v="14" actId="1076"/>
        <pc:sldMkLst>
          <pc:docMk/>
          <pc:sldMk cId="388279612" sldId="263"/>
        </pc:sldMkLst>
        <pc:picChg chg="mod modCrop">
          <ac:chgData name="Br Barry Parker" userId="27122f68-7ff6-498b-a268-17a5f0874146" providerId="ADAL" clId="{40CB0DAE-3F57-4AD0-8A1F-C2AA000C866C}" dt="2021-05-28T02:17:49.662" v="14" actId="1076"/>
          <ac:picMkLst>
            <pc:docMk/>
            <pc:sldMk cId="388279612" sldId="263"/>
            <ac:picMk id="4" creationId="{1818E871-69A5-47D8-B95E-FFE30536EDED}"/>
          </ac:picMkLst>
        </pc:picChg>
      </pc:sldChg>
      <pc:sldChg chg="modSp">
        <pc:chgData name="Br Barry Parker" userId="27122f68-7ff6-498b-a268-17a5f0874146" providerId="ADAL" clId="{40CB0DAE-3F57-4AD0-8A1F-C2AA000C866C}" dt="2021-05-28T02:21:26.770" v="15" actId="14826"/>
        <pc:sldMkLst>
          <pc:docMk/>
          <pc:sldMk cId="1394675820" sldId="266"/>
        </pc:sldMkLst>
        <pc:picChg chg="mod">
          <ac:chgData name="Br Barry Parker" userId="27122f68-7ff6-498b-a268-17a5f0874146" providerId="ADAL" clId="{40CB0DAE-3F57-4AD0-8A1F-C2AA000C866C}" dt="2021-05-28T02:21:26.770" v="15" actId="14826"/>
          <ac:picMkLst>
            <pc:docMk/>
            <pc:sldMk cId="1394675820" sldId="266"/>
            <ac:picMk id="5" creationId="{5A9912C0-E42E-4819-B447-8B241AAD2C9F}"/>
          </ac:picMkLst>
        </pc:picChg>
      </pc:sldChg>
      <pc:sldChg chg="modSp">
        <pc:chgData name="Br Barry Parker" userId="27122f68-7ff6-498b-a268-17a5f0874146" providerId="ADAL" clId="{40CB0DAE-3F57-4AD0-8A1F-C2AA000C866C}" dt="2021-05-28T02:22:55.015" v="16" actId="14826"/>
        <pc:sldMkLst>
          <pc:docMk/>
          <pc:sldMk cId="3724212041" sldId="267"/>
        </pc:sldMkLst>
        <pc:picChg chg="mod">
          <ac:chgData name="Br Barry Parker" userId="27122f68-7ff6-498b-a268-17a5f0874146" providerId="ADAL" clId="{40CB0DAE-3F57-4AD0-8A1F-C2AA000C866C}" dt="2021-05-28T02:22:55.015" v="16" actId="14826"/>
          <ac:picMkLst>
            <pc:docMk/>
            <pc:sldMk cId="3724212041" sldId="267"/>
            <ac:picMk id="4" creationId="{E73659E7-A124-4E43-A378-3EFDC117591C}"/>
          </ac:picMkLst>
        </pc:picChg>
      </pc:sldChg>
      <pc:sldChg chg="modSp">
        <pc:chgData name="Br Barry Parker" userId="27122f68-7ff6-498b-a268-17a5f0874146" providerId="ADAL" clId="{40CB0DAE-3F57-4AD0-8A1F-C2AA000C866C}" dt="2021-05-28T02:24:06.575" v="17" actId="14826"/>
        <pc:sldMkLst>
          <pc:docMk/>
          <pc:sldMk cId="2201115689" sldId="268"/>
        </pc:sldMkLst>
        <pc:picChg chg="mod">
          <ac:chgData name="Br Barry Parker" userId="27122f68-7ff6-498b-a268-17a5f0874146" providerId="ADAL" clId="{40CB0DAE-3F57-4AD0-8A1F-C2AA000C866C}" dt="2021-05-28T02:24:06.575" v="17" actId="14826"/>
          <ac:picMkLst>
            <pc:docMk/>
            <pc:sldMk cId="2201115689" sldId="268"/>
            <ac:picMk id="5" creationId="{8C41987C-0B72-4109-99CE-B3139553BFC4}"/>
          </ac:picMkLst>
        </pc:picChg>
      </pc:sldChg>
      <pc:sldChg chg="modSp">
        <pc:chgData name="Br Barry Parker" userId="27122f68-7ff6-498b-a268-17a5f0874146" providerId="ADAL" clId="{40CB0DAE-3F57-4AD0-8A1F-C2AA000C866C}" dt="2021-05-28T02:26:36.401" v="18" actId="14826"/>
        <pc:sldMkLst>
          <pc:docMk/>
          <pc:sldMk cId="1491085950" sldId="269"/>
        </pc:sldMkLst>
        <pc:picChg chg="mod">
          <ac:chgData name="Br Barry Parker" userId="27122f68-7ff6-498b-a268-17a5f0874146" providerId="ADAL" clId="{40CB0DAE-3F57-4AD0-8A1F-C2AA000C866C}" dt="2021-05-28T02:26:36.401" v="18" actId="14826"/>
          <ac:picMkLst>
            <pc:docMk/>
            <pc:sldMk cId="1491085950" sldId="269"/>
            <ac:picMk id="6" creationId="{CF6F80FE-FD8F-4333-975C-1EDD31D2B3B5}"/>
          </ac:picMkLst>
        </pc:picChg>
      </pc:sldChg>
      <pc:sldChg chg="modSp">
        <pc:chgData name="Br Barry Parker" userId="27122f68-7ff6-498b-a268-17a5f0874146" providerId="ADAL" clId="{40CB0DAE-3F57-4AD0-8A1F-C2AA000C866C}" dt="2021-05-28T02:30:51.776" v="19" actId="14826"/>
        <pc:sldMkLst>
          <pc:docMk/>
          <pc:sldMk cId="3693649145" sldId="270"/>
        </pc:sldMkLst>
        <pc:picChg chg="mod">
          <ac:chgData name="Br Barry Parker" userId="27122f68-7ff6-498b-a268-17a5f0874146" providerId="ADAL" clId="{40CB0DAE-3F57-4AD0-8A1F-C2AA000C866C}" dt="2021-05-28T02:30:51.776" v="19" actId="14826"/>
          <ac:picMkLst>
            <pc:docMk/>
            <pc:sldMk cId="3693649145" sldId="270"/>
            <ac:picMk id="5" creationId="{9E0F3D67-106D-4145-A8EA-50B84BF9610F}"/>
          </ac:picMkLst>
        </pc:picChg>
      </pc:sldChg>
    </pc:docChg>
  </pc:docChgLst>
</pc:chgInfo>
</file>

<file path=ppt/media/image1.png>
</file>

<file path=ppt/media/image10.pn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G>
</file>

<file path=ppt/media/image21.JPG>
</file>

<file path=ppt/media/image22.jpeg>
</file>

<file path=ppt/media/image23.jpeg>
</file>

<file path=ppt/media/image24.png>
</file>

<file path=ppt/media/image3.jp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A5B9-BA7D-4F9A-9231-17AE0F27EC8E}"/>
              </a:ext>
            </a:extLst>
          </p:cNvPr>
          <p:cNvSpPr>
            <a:spLocks noGrp="1"/>
          </p:cNvSpPr>
          <p:nvPr>
            <p:ph type="ctrTitle" hasCustomPrompt="1"/>
          </p:nvPr>
        </p:nvSpPr>
        <p:spPr>
          <a:xfrm>
            <a:off x="1524000" y="274320"/>
            <a:ext cx="9144000" cy="1912289"/>
          </a:xfrm>
        </p:spPr>
        <p:txBody>
          <a:bodyPr anchor="ctr"/>
          <a:lstStyle>
            <a:lvl1pPr algn="ctr">
              <a:defRPr sz="6000">
                <a:solidFill>
                  <a:schemeClr val="tx2"/>
                </a:solidFill>
                <a:latin typeface="+mn-lt"/>
              </a:defRPr>
            </a:lvl1pPr>
          </a:lstStyle>
          <a:p>
            <a:r>
              <a:rPr lang="en-US" dirty="0"/>
              <a:t>TITLE OF PRESENTATION</a:t>
            </a:r>
            <a:endParaRPr lang="en-AU" dirty="0"/>
          </a:p>
        </p:txBody>
      </p:sp>
      <p:grpSp>
        <p:nvGrpSpPr>
          <p:cNvPr id="16" name="Group 15">
            <a:extLst>
              <a:ext uri="{FF2B5EF4-FFF2-40B4-BE49-F238E27FC236}">
                <a16:creationId xmlns:a16="http://schemas.microsoft.com/office/drawing/2014/main" id="{D5C7FFF4-CC80-4EA6-95DE-D9A788730B0A}"/>
              </a:ext>
            </a:extLst>
          </p:cNvPr>
          <p:cNvGrpSpPr/>
          <p:nvPr userDrawn="1"/>
        </p:nvGrpSpPr>
        <p:grpSpPr>
          <a:xfrm>
            <a:off x="0" y="3597558"/>
            <a:ext cx="12192000" cy="3260443"/>
            <a:chOff x="0" y="3597558"/>
            <a:chExt cx="12192000" cy="3260443"/>
          </a:xfrm>
        </p:grpSpPr>
        <p:sp>
          <p:nvSpPr>
            <p:cNvPr id="11" name="Rectangle 10">
              <a:extLst>
                <a:ext uri="{FF2B5EF4-FFF2-40B4-BE49-F238E27FC236}">
                  <a16:creationId xmlns:a16="http://schemas.microsoft.com/office/drawing/2014/main" id="{02C64CDC-5A9E-4DDD-A99A-3FD73ECFC7D2}"/>
                </a:ext>
              </a:extLst>
            </p:cNvPr>
            <p:cNvSpPr/>
            <p:nvPr userDrawn="1"/>
          </p:nvSpPr>
          <p:spPr>
            <a:xfrm>
              <a:off x="0" y="3918857"/>
              <a:ext cx="12192000" cy="2939144"/>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12">
              <a:extLst>
                <a:ext uri="{FF2B5EF4-FFF2-40B4-BE49-F238E27FC236}">
                  <a16:creationId xmlns:a16="http://schemas.microsoft.com/office/drawing/2014/main" id="{CB6EDA69-2013-47BA-BE0F-E5BF5A926841}"/>
                </a:ext>
              </a:extLst>
            </p:cNvPr>
            <p:cNvSpPr/>
            <p:nvPr userDrawn="1"/>
          </p:nvSpPr>
          <p:spPr>
            <a:xfrm>
              <a:off x="0" y="3597558"/>
              <a:ext cx="12192000" cy="132647"/>
            </a:xfrm>
            <a:prstGeom prst="rect">
              <a:avLst/>
            </a:prstGeom>
            <a:solidFill>
              <a:srgbClr val="8B1C4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a:extLst>
                <a:ext uri="{FF2B5EF4-FFF2-40B4-BE49-F238E27FC236}">
                  <a16:creationId xmlns:a16="http://schemas.microsoft.com/office/drawing/2014/main" id="{B6374273-6AC2-4C0F-90DA-09A526089D10}"/>
                </a:ext>
              </a:extLst>
            </p:cNvPr>
            <p:cNvSpPr/>
            <p:nvPr userDrawn="1"/>
          </p:nvSpPr>
          <p:spPr>
            <a:xfrm>
              <a:off x="0" y="3705331"/>
              <a:ext cx="12192000" cy="132647"/>
            </a:xfrm>
            <a:prstGeom prst="rect">
              <a:avLst/>
            </a:prstGeom>
            <a:solidFill>
              <a:srgbClr val="85734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Rectangle 14">
              <a:extLst>
                <a:ext uri="{FF2B5EF4-FFF2-40B4-BE49-F238E27FC236}">
                  <a16:creationId xmlns:a16="http://schemas.microsoft.com/office/drawing/2014/main" id="{CB9BEA13-0977-4BD7-8C97-AC8F723DEDA0}"/>
                </a:ext>
              </a:extLst>
            </p:cNvPr>
            <p:cNvSpPr/>
            <p:nvPr userDrawn="1"/>
          </p:nvSpPr>
          <p:spPr>
            <a:xfrm>
              <a:off x="0" y="3811084"/>
              <a:ext cx="12192000" cy="121220"/>
            </a:xfrm>
            <a:prstGeom prst="rect">
              <a:avLst/>
            </a:prstGeom>
            <a:solidFill>
              <a:srgbClr val="89A9E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12" name="Picture 11" descr="Logo, company name&#10;&#10;Description automatically generated">
            <a:extLst>
              <a:ext uri="{FF2B5EF4-FFF2-40B4-BE49-F238E27FC236}">
                <a16:creationId xmlns:a16="http://schemas.microsoft.com/office/drawing/2014/main" id="{03433E56-921C-4689-8DA4-3BF099E91DB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26472" y="4289197"/>
            <a:ext cx="1739052" cy="2211910"/>
          </a:xfrm>
          <a:prstGeom prst="rect">
            <a:avLst/>
          </a:prstGeom>
        </p:spPr>
      </p:pic>
      <p:sp>
        <p:nvSpPr>
          <p:cNvPr id="3" name="Subtitle 2">
            <a:extLst>
              <a:ext uri="{FF2B5EF4-FFF2-40B4-BE49-F238E27FC236}">
                <a16:creationId xmlns:a16="http://schemas.microsoft.com/office/drawing/2014/main" id="{EE5AC349-90F9-4927-995F-0B2E1F9F8586}"/>
              </a:ext>
            </a:extLst>
          </p:cNvPr>
          <p:cNvSpPr>
            <a:spLocks noGrp="1"/>
          </p:cNvSpPr>
          <p:nvPr>
            <p:ph type="subTitle" idx="1" hasCustomPrompt="1"/>
          </p:nvPr>
        </p:nvSpPr>
        <p:spPr>
          <a:xfrm>
            <a:off x="1524000" y="2267488"/>
            <a:ext cx="9144000" cy="973176"/>
          </a:xfrm>
        </p:spPr>
        <p:txBody>
          <a:bodyPr anchor="ctr">
            <a:normAutofit/>
          </a:bodyPr>
          <a:lstStyle>
            <a:lvl1pPr marL="0" indent="0" algn="ctr">
              <a:buNone/>
              <a:defRPr lang="en-AU" sz="4000" dirty="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dirty="0"/>
              <a:t>Presentation sub heading</a:t>
            </a:r>
          </a:p>
        </p:txBody>
      </p:sp>
    </p:spTree>
    <p:extLst>
      <p:ext uri="{BB962C8B-B14F-4D97-AF65-F5344CB8AC3E}">
        <p14:creationId xmlns:p14="http://schemas.microsoft.com/office/powerpoint/2010/main" val="1539751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02D3F-8C54-4040-8457-3A3164A95ABD}"/>
              </a:ext>
            </a:extLst>
          </p:cNvPr>
          <p:cNvSpPr>
            <a:spLocks noGrp="1"/>
          </p:cNvSpPr>
          <p:nvPr>
            <p:ph type="title"/>
          </p:nvPr>
        </p:nvSpPr>
        <p:spPr>
          <a:xfrm>
            <a:off x="2037807"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C684C13-FC09-4837-929C-349532F6FA10}"/>
              </a:ext>
            </a:extLst>
          </p:cNvPr>
          <p:cNvSpPr>
            <a:spLocks noGrp="1"/>
          </p:cNvSpPr>
          <p:nvPr>
            <p:ph idx="1"/>
          </p:nvPr>
        </p:nvSpPr>
        <p:spPr>
          <a:xfrm>
            <a:off x="6142344" y="987425"/>
            <a:ext cx="521304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477AEF9-327F-4A97-8032-1675B2174A20}"/>
              </a:ext>
            </a:extLst>
          </p:cNvPr>
          <p:cNvSpPr>
            <a:spLocks noGrp="1"/>
          </p:cNvSpPr>
          <p:nvPr>
            <p:ph type="body" sz="half" idx="2"/>
          </p:nvPr>
        </p:nvSpPr>
        <p:spPr>
          <a:xfrm>
            <a:off x="2037807"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oup 7">
            <a:extLst>
              <a:ext uri="{FF2B5EF4-FFF2-40B4-BE49-F238E27FC236}">
                <a16:creationId xmlns:a16="http://schemas.microsoft.com/office/drawing/2014/main" id="{3406D13B-A784-4730-B304-6227028D86B8}"/>
              </a:ext>
            </a:extLst>
          </p:cNvPr>
          <p:cNvGrpSpPr/>
          <p:nvPr userDrawn="1"/>
        </p:nvGrpSpPr>
        <p:grpSpPr>
          <a:xfrm>
            <a:off x="1510634" y="-19829"/>
            <a:ext cx="354873" cy="6917487"/>
            <a:chOff x="1510634" y="-19829"/>
            <a:chExt cx="354873" cy="6917487"/>
          </a:xfrm>
        </p:grpSpPr>
        <p:sp>
          <p:nvSpPr>
            <p:cNvPr id="9" name="Rectangle 8">
              <a:extLst>
                <a:ext uri="{FF2B5EF4-FFF2-40B4-BE49-F238E27FC236}">
                  <a16:creationId xmlns:a16="http://schemas.microsoft.com/office/drawing/2014/main" id="{F838AF86-9010-479B-9727-297320A17C3B}"/>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E2388F4D-93BD-47F4-95DC-074F5B0C0AF8}"/>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1" name="Picture 10" descr="Logo, company name&#10;&#10;Description automatically generated">
            <a:extLst>
              <a:ext uri="{FF2B5EF4-FFF2-40B4-BE49-F238E27FC236}">
                <a16:creationId xmlns:a16="http://schemas.microsoft.com/office/drawing/2014/main" id="{F3D764FB-151D-4FE4-9099-348E10D5DE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6010" y="2505717"/>
            <a:ext cx="1215947" cy="1546571"/>
          </a:xfrm>
          <a:prstGeom prst="rect">
            <a:avLst/>
          </a:prstGeom>
        </p:spPr>
      </p:pic>
    </p:spTree>
    <p:extLst>
      <p:ext uri="{BB962C8B-B14F-4D97-AF65-F5344CB8AC3E}">
        <p14:creationId xmlns:p14="http://schemas.microsoft.com/office/powerpoint/2010/main" val="682099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1215-F4B1-4D59-AAE5-824252BFA660}"/>
              </a:ext>
            </a:extLst>
          </p:cNvPr>
          <p:cNvSpPr>
            <a:spLocks noGrp="1"/>
          </p:cNvSpPr>
          <p:nvPr>
            <p:ph type="title"/>
          </p:nvPr>
        </p:nvSpPr>
        <p:spPr>
          <a:xfrm>
            <a:off x="2023136"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DCCF52D3-AE97-4A56-BA80-6BE55C95C80D}"/>
              </a:ext>
            </a:extLst>
          </p:cNvPr>
          <p:cNvSpPr>
            <a:spLocks noGrp="1"/>
          </p:cNvSpPr>
          <p:nvPr>
            <p:ph type="pic" idx="1"/>
          </p:nvPr>
        </p:nvSpPr>
        <p:spPr>
          <a:xfrm>
            <a:off x="6113002" y="987425"/>
            <a:ext cx="5242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AU"/>
          </a:p>
        </p:txBody>
      </p:sp>
      <p:sp>
        <p:nvSpPr>
          <p:cNvPr id="4" name="Text Placeholder 3">
            <a:extLst>
              <a:ext uri="{FF2B5EF4-FFF2-40B4-BE49-F238E27FC236}">
                <a16:creationId xmlns:a16="http://schemas.microsoft.com/office/drawing/2014/main" id="{49149315-3C84-4400-8A29-7F567E14B695}"/>
              </a:ext>
            </a:extLst>
          </p:cNvPr>
          <p:cNvSpPr>
            <a:spLocks noGrp="1"/>
          </p:cNvSpPr>
          <p:nvPr>
            <p:ph type="body" sz="half" idx="2"/>
          </p:nvPr>
        </p:nvSpPr>
        <p:spPr>
          <a:xfrm>
            <a:off x="2023136"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oup 7">
            <a:extLst>
              <a:ext uri="{FF2B5EF4-FFF2-40B4-BE49-F238E27FC236}">
                <a16:creationId xmlns:a16="http://schemas.microsoft.com/office/drawing/2014/main" id="{0CE8F66E-4C77-4336-879A-BE0ACFBFC877}"/>
              </a:ext>
            </a:extLst>
          </p:cNvPr>
          <p:cNvGrpSpPr/>
          <p:nvPr userDrawn="1"/>
        </p:nvGrpSpPr>
        <p:grpSpPr>
          <a:xfrm>
            <a:off x="1510634" y="-19829"/>
            <a:ext cx="354873" cy="6917487"/>
            <a:chOff x="1510634" y="-19829"/>
            <a:chExt cx="354873" cy="6917487"/>
          </a:xfrm>
        </p:grpSpPr>
        <p:sp>
          <p:nvSpPr>
            <p:cNvPr id="9" name="Rectangle 8">
              <a:extLst>
                <a:ext uri="{FF2B5EF4-FFF2-40B4-BE49-F238E27FC236}">
                  <a16:creationId xmlns:a16="http://schemas.microsoft.com/office/drawing/2014/main" id="{43A9665D-C22D-4EB1-AC8D-A609AF000126}"/>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A62CB78D-2FE8-4A41-B318-ED9AFC8FBA28}"/>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1" name="Picture 10" descr="Logo, company name&#10;&#10;Description automatically generated">
            <a:extLst>
              <a:ext uri="{FF2B5EF4-FFF2-40B4-BE49-F238E27FC236}">
                <a16:creationId xmlns:a16="http://schemas.microsoft.com/office/drawing/2014/main" id="{91A918A7-03E5-4AAB-AA71-B8FF315B47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6010" y="2505717"/>
            <a:ext cx="1215947" cy="1546571"/>
          </a:xfrm>
          <a:prstGeom prst="rect">
            <a:avLst/>
          </a:prstGeom>
        </p:spPr>
      </p:pic>
    </p:spTree>
    <p:extLst>
      <p:ext uri="{BB962C8B-B14F-4D97-AF65-F5344CB8AC3E}">
        <p14:creationId xmlns:p14="http://schemas.microsoft.com/office/powerpoint/2010/main" val="1405958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Title Slide 2">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7" name="Picture 6" descr="A picture containing person, colorful&#10;&#10;Description automatically generated">
            <a:extLst>
              <a:ext uri="{FF2B5EF4-FFF2-40B4-BE49-F238E27FC236}">
                <a16:creationId xmlns:a16="http://schemas.microsoft.com/office/drawing/2014/main" id="{6AAB70F9-3198-4D00-95A4-6EF9AEB41E98}"/>
              </a:ext>
            </a:extLst>
          </p:cNvPr>
          <p:cNvPicPr>
            <a:picLocks noChangeAspect="1"/>
          </p:cNvPicPr>
          <p:nvPr userDrawn="1"/>
        </p:nvPicPr>
        <p:blipFill>
          <a:blip r:embed="rId3">
            <a:alphaModFix amt="19000"/>
            <a:extLst>
              <a:ext uri="{28A0092B-C50C-407E-A947-70E740481C1C}">
                <a14:useLocalDpi xmlns:a14="http://schemas.microsoft.com/office/drawing/2010/main" val="0"/>
              </a:ext>
            </a:extLst>
          </a:blip>
          <a:stretch>
            <a:fillRect/>
          </a:stretch>
        </p:blipFill>
        <p:spPr>
          <a:xfrm>
            <a:off x="0" y="-315686"/>
            <a:ext cx="12192000" cy="8128000"/>
          </a:xfrm>
          <a:prstGeom prst="rect">
            <a:avLst/>
          </a:prstGeom>
          <a:solidFill>
            <a:srgbClr val="1E345D"/>
          </a:solidFill>
        </p:spPr>
      </p:pic>
      <p:sp>
        <p:nvSpPr>
          <p:cNvPr id="2" name="Title 1">
            <a:extLst>
              <a:ext uri="{FF2B5EF4-FFF2-40B4-BE49-F238E27FC236}">
                <a16:creationId xmlns:a16="http://schemas.microsoft.com/office/drawing/2014/main" id="{AB2539D6-1B02-49F3-9594-06DD0373C60A}"/>
              </a:ext>
            </a:extLst>
          </p:cNvPr>
          <p:cNvSpPr>
            <a:spLocks noGrp="1"/>
          </p:cNvSpPr>
          <p:nvPr>
            <p:ph type="title" hasCustomPrompt="1"/>
          </p:nvPr>
        </p:nvSpPr>
        <p:spPr>
          <a:xfrm>
            <a:off x="831850" y="3124609"/>
            <a:ext cx="10515600" cy="1760597"/>
          </a:xfrm>
        </p:spPr>
        <p:txBody>
          <a:bodyPr anchor="ctr">
            <a:normAutofit/>
          </a:bodyPr>
          <a:lstStyle>
            <a:lvl1pPr algn="ctr">
              <a:defRPr sz="5400" b="1">
                <a:solidFill>
                  <a:schemeClr val="bg1"/>
                </a:solidFill>
                <a:latin typeface="+mj-lt"/>
              </a:defRPr>
            </a:lvl1pPr>
          </a:lstStyle>
          <a:p>
            <a:r>
              <a:rPr lang="en-US" dirty="0"/>
              <a:t>TITLE OF PRESENTATION</a:t>
            </a:r>
            <a:endParaRPr lang="en-AU" dirty="0"/>
          </a:p>
        </p:txBody>
      </p:sp>
      <p:sp>
        <p:nvSpPr>
          <p:cNvPr id="3" name="Text Placeholder 2">
            <a:extLst>
              <a:ext uri="{FF2B5EF4-FFF2-40B4-BE49-F238E27FC236}">
                <a16:creationId xmlns:a16="http://schemas.microsoft.com/office/drawing/2014/main" id="{62C2C8E1-2BE2-4D20-9B2D-DCEAC45F2610}"/>
              </a:ext>
            </a:extLst>
          </p:cNvPr>
          <p:cNvSpPr>
            <a:spLocks noGrp="1"/>
          </p:cNvSpPr>
          <p:nvPr>
            <p:ph type="body" idx="1" hasCustomPrompt="1"/>
          </p:nvPr>
        </p:nvSpPr>
        <p:spPr>
          <a:xfrm>
            <a:off x="831850" y="5354435"/>
            <a:ext cx="10515600" cy="1232179"/>
          </a:xfrm>
        </p:spPr>
        <p:txBody>
          <a:bodyPr anchor="ctr">
            <a:normAutofit/>
          </a:bodyPr>
          <a:lstStyle>
            <a:lvl1pPr marL="0" indent="0" algn="ctr">
              <a:buNone/>
              <a:defRPr sz="40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Presentation sub heading</a:t>
            </a:r>
          </a:p>
        </p:txBody>
      </p:sp>
      <p:pic>
        <p:nvPicPr>
          <p:cNvPr id="8" name="Picture 7" descr="Text&#10;&#10;Description automatically generated">
            <a:extLst>
              <a:ext uri="{FF2B5EF4-FFF2-40B4-BE49-F238E27FC236}">
                <a16:creationId xmlns:a16="http://schemas.microsoft.com/office/drawing/2014/main" id="{9FCFFE57-CCE9-4CD2-AAFD-5125191FE53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95280" y="603464"/>
            <a:ext cx="5401440" cy="1633407"/>
          </a:xfrm>
          <a:prstGeom prst="rect">
            <a:avLst/>
          </a:prstGeom>
        </p:spPr>
      </p:pic>
    </p:spTree>
    <p:extLst>
      <p:ext uri="{BB962C8B-B14F-4D97-AF65-F5344CB8AC3E}">
        <p14:creationId xmlns:p14="http://schemas.microsoft.com/office/powerpoint/2010/main" val="974724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591BA-3DB4-4845-AAB4-4F708170C969}"/>
              </a:ext>
            </a:extLst>
          </p:cNvPr>
          <p:cNvSpPr>
            <a:spLocks noGrp="1"/>
          </p:cNvSpPr>
          <p:nvPr>
            <p:ph type="title"/>
          </p:nvPr>
        </p:nvSpPr>
        <p:spPr>
          <a:xfrm>
            <a:off x="708960" y="229946"/>
            <a:ext cx="9575121" cy="823595"/>
          </a:xfrm>
        </p:spPr>
        <p:txBody>
          <a:bodyPr/>
          <a:lstStyle>
            <a:lvl1pPr>
              <a:defRPr>
                <a:solidFill>
                  <a:schemeClr val="tx2"/>
                </a:solidFill>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4472AB5-AB71-4102-85A9-525645DC3439}"/>
              </a:ext>
            </a:extLst>
          </p:cNvPr>
          <p:cNvSpPr>
            <a:spLocks noGrp="1"/>
          </p:cNvSpPr>
          <p:nvPr>
            <p:ph idx="1"/>
          </p:nvPr>
        </p:nvSpPr>
        <p:spPr>
          <a:xfrm>
            <a:off x="708960" y="1371600"/>
            <a:ext cx="9575120" cy="4805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grpSp>
        <p:nvGrpSpPr>
          <p:cNvPr id="7" name="Group 6">
            <a:extLst>
              <a:ext uri="{FF2B5EF4-FFF2-40B4-BE49-F238E27FC236}">
                <a16:creationId xmlns:a16="http://schemas.microsoft.com/office/drawing/2014/main" id="{0CDD82B3-581E-48D5-86C3-2B9B43C7A366}"/>
              </a:ext>
            </a:extLst>
          </p:cNvPr>
          <p:cNvGrpSpPr/>
          <p:nvPr userDrawn="1"/>
        </p:nvGrpSpPr>
        <p:grpSpPr>
          <a:xfrm flipH="1">
            <a:off x="10454150" y="-19829"/>
            <a:ext cx="354873" cy="6917487"/>
            <a:chOff x="1510634" y="-19829"/>
            <a:chExt cx="354873" cy="6917487"/>
          </a:xfrm>
        </p:grpSpPr>
        <p:sp>
          <p:nvSpPr>
            <p:cNvPr id="8" name="Rectangle 7">
              <a:extLst>
                <a:ext uri="{FF2B5EF4-FFF2-40B4-BE49-F238E27FC236}">
                  <a16:creationId xmlns:a16="http://schemas.microsoft.com/office/drawing/2014/main" id="{B0C6077A-3023-4EF5-A566-33933C2A23C9}"/>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a:extLst>
                <a:ext uri="{FF2B5EF4-FFF2-40B4-BE49-F238E27FC236}">
                  <a16:creationId xmlns:a16="http://schemas.microsoft.com/office/drawing/2014/main" id="{B28200DB-3A66-4B1E-A58D-E4E6381751D6}"/>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0" name="Picture 9" descr="Logo, company name&#10;&#10;Description automatically generated">
            <a:extLst>
              <a:ext uri="{FF2B5EF4-FFF2-40B4-BE49-F238E27FC236}">
                <a16:creationId xmlns:a16="http://schemas.microsoft.com/office/drawing/2014/main" id="{154DF675-3EA3-47F8-87AD-848C0673C1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84097" y="2505717"/>
            <a:ext cx="1215947" cy="1546571"/>
          </a:xfrm>
          <a:prstGeom prst="rect">
            <a:avLst/>
          </a:prstGeom>
        </p:spPr>
      </p:pic>
    </p:spTree>
    <p:extLst>
      <p:ext uri="{BB962C8B-B14F-4D97-AF65-F5344CB8AC3E}">
        <p14:creationId xmlns:p14="http://schemas.microsoft.com/office/powerpoint/2010/main" val="3742906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591BA-3DB4-4845-AAB4-4F708170C969}"/>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4472AB5-AB71-4102-85A9-525645DC34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grpSp>
        <p:nvGrpSpPr>
          <p:cNvPr id="7" name="Group 6">
            <a:extLst>
              <a:ext uri="{FF2B5EF4-FFF2-40B4-BE49-F238E27FC236}">
                <a16:creationId xmlns:a16="http://schemas.microsoft.com/office/drawing/2014/main" id="{0CDD82B3-581E-48D5-86C3-2B9B43C7A366}"/>
              </a:ext>
            </a:extLst>
          </p:cNvPr>
          <p:cNvGrpSpPr/>
          <p:nvPr userDrawn="1"/>
        </p:nvGrpSpPr>
        <p:grpSpPr>
          <a:xfrm>
            <a:off x="1510634" y="-19829"/>
            <a:ext cx="354873" cy="6917487"/>
            <a:chOff x="1510634" y="-19829"/>
            <a:chExt cx="354873" cy="6917487"/>
          </a:xfrm>
        </p:grpSpPr>
        <p:sp>
          <p:nvSpPr>
            <p:cNvPr id="8" name="Rectangle 7">
              <a:extLst>
                <a:ext uri="{FF2B5EF4-FFF2-40B4-BE49-F238E27FC236}">
                  <a16:creationId xmlns:a16="http://schemas.microsoft.com/office/drawing/2014/main" id="{B0C6077A-3023-4EF5-A566-33933C2A23C9}"/>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a:extLst>
                <a:ext uri="{FF2B5EF4-FFF2-40B4-BE49-F238E27FC236}">
                  <a16:creationId xmlns:a16="http://schemas.microsoft.com/office/drawing/2014/main" id="{B28200DB-3A66-4B1E-A58D-E4E6381751D6}"/>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0" name="Picture 9" descr="Logo, company name&#10;&#10;Description automatically generated">
            <a:extLst>
              <a:ext uri="{FF2B5EF4-FFF2-40B4-BE49-F238E27FC236}">
                <a16:creationId xmlns:a16="http://schemas.microsoft.com/office/drawing/2014/main" id="{154DF675-3EA3-47F8-87AD-848C0673C1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6010" y="2505717"/>
            <a:ext cx="1215947" cy="1546571"/>
          </a:xfrm>
          <a:prstGeom prst="rect">
            <a:avLst/>
          </a:prstGeom>
        </p:spPr>
      </p:pic>
    </p:spTree>
    <p:extLst>
      <p:ext uri="{BB962C8B-B14F-4D97-AF65-F5344CB8AC3E}">
        <p14:creationId xmlns:p14="http://schemas.microsoft.com/office/powerpoint/2010/main" val="3191546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522B-CC65-42EC-96A4-B426C1743065}"/>
              </a:ext>
            </a:extLst>
          </p:cNvPr>
          <p:cNvSpPr>
            <a:spLocks noGrp="1"/>
          </p:cNvSpPr>
          <p:nvPr>
            <p:ph type="title"/>
          </p:nvPr>
        </p:nvSpPr>
        <p:spPr>
          <a:xfrm>
            <a:off x="743190" y="229946"/>
            <a:ext cx="9575121" cy="823595"/>
          </a:xfrm>
        </p:spPr>
        <p:txBody>
          <a:bodyPr/>
          <a:lstStyle>
            <a:lvl1pPr>
              <a:defRPr>
                <a:solidFill>
                  <a:schemeClr val="tx2"/>
                </a:solidFill>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02CA0F8A-3B43-4E42-B6A9-9187074E1944}"/>
              </a:ext>
            </a:extLst>
          </p:cNvPr>
          <p:cNvSpPr>
            <a:spLocks noGrp="1"/>
          </p:cNvSpPr>
          <p:nvPr>
            <p:ph sz="half" idx="1"/>
          </p:nvPr>
        </p:nvSpPr>
        <p:spPr>
          <a:xfrm>
            <a:off x="743189" y="1825625"/>
            <a:ext cx="450361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5DC986C-58AE-4056-B8AE-5ADAA6EE2D3F}"/>
              </a:ext>
            </a:extLst>
          </p:cNvPr>
          <p:cNvSpPr>
            <a:spLocks noGrp="1"/>
          </p:cNvSpPr>
          <p:nvPr>
            <p:ph sz="half" idx="2"/>
          </p:nvPr>
        </p:nvSpPr>
        <p:spPr>
          <a:xfrm>
            <a:off x="5434956" y="1825625"/>
            <a:ext cx="4883354"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grpSp>
        <p:nvGrpSpPr>
          <p:cNvPr id="12" name="Group 11">
            <a:extLst>
              <a:ext uri="{FF2B5EF4-FFF2-40B4-BE49-F238E27FC236}">
                <a16:creationId xmlns:a16="http://schemas.microsoft.com/office/drawing/2014/main" id="{A53655D0-EE08-4732-9E6F-81D4B4F9A6B7}"/>
              </a:ext>
            </a:extLst>
          </p:cNvPr>
          <p:cNvGrpSpPr/>
          <p:nvPr userDrawn="1"/>
        </p:nvGrpSpPr>
        <p:grpSpPr>
          <a:xfrm flipH="1">
            <a:off x="10454150" y="-19829"/>
            <a:ext cx="354873" cy="6917487"/>
            <a:chOff x="1510634" y="-19829"/>
            <a:chExt cx="354873" cy="6917487"/>
          </a:xfrm>
        </p:grpSpPr>
        <p:sp>
          <p:nvSpPr>
            <p:cNvPr id="13" name="Rectangle 12">
              <a:extLst>
                <a:ext uri="{FF2B5EF4-FFF2-40B4-BE49-F238E27FC236}">
                  <a16:creationId xmlns:a16="http://schemas.microsoft.com/office/drawing/2014/main" id="{335857FE-784E-47B7-81EC-8B7CD5510200}"/>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a:extLst>
                <a:ext uri="{FF2B5EF4-FFF2-40B4-BE49-F238E27FC236}">
                  <a16:creationId xmlns:a16="http://schemas.microsoft.com/office/drawing/2014/main" id="{5EFC7B99-F488-4259-904A-CF0208FCA87A}"/>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5" name="Picture 14" descr="Logo, company name&#10;&#10;Description automatically generated">
            <a:extLst>
              <a:ext uri="{FF2B5EF4-FFF2-40B4-BE49-F238E27FC236}">
                <a16:creationId xmlns:a16="http://schemas.microsoft.com/office/drawing/2014/main" id="{E7F985A0-C50E-405F-BFB0-3DD00EF916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84097" y="2505717"/>
            <a:ext cx="1215947" cy="1546571"/>
          </a:xfrm>
          <a:prstGeom prst="rect">
            <a:avLst/>
          </a:prstGeom>
        </p:spPr>
      </p:pic>
    </p:spTree>
    <p:extLst>
      <p:ext uri="{BB962C8B-B14F-4D97-AF65-F5344CB8AC3E}">
        <p14:creationId xmlns:p14="http://schemas.microsoft.com/office/powerpoint/2010/main" val="3441708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522B-CC65-42EC-96A4-B426C174306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02CA0F8A-3B43-4E42-B6A9-9187074E1944}"/>
              </a:ext>
            </a:extLst>
          </p:cNvPr>
          <p:cNvSpPr>
            <a:spLocks noGrp="1"/>
          </p:cNvSpPr>
          <p:nvPr>
            <p:ph sz="half" idx="1"/>
          </p:nvPr>
        </p:nvSpPr>
        <p:spPr>
          <a:xfrm>
            <a:off x="2053661" y="1825625"/>
            <a:ext cx="450361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5DC986C-58AE-4056-B8AE-5ADAA6EE2D3F}"/>
              </a:ext>
            </a:extLst>
          </p:cNvPr>
          <p:cNvSpPr>
            <a:spLocks noGrp="1"/>
          </p:cNvSpPr>
          <p:nvPr>
            <p:ph sz="half" idx="2"/>
          </p:nvPr>
        </p:nvSpPr>
        <p:spPr>
          <a:xfrm>
            <a:off x="6745428" y="1825625"/>
            <a:ext cx="4883354"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grpSp>
        <p:nvGrpSpPr>
          <p:cNvPr id="8" name="Group 7">
            <a:extLst>
              <a:ext uri="{FF2B5EF4-FFF2-40B4-BE49-F238E27FC236}">
                <a16:creationId xmlns:a16="http://schemas.microsoft.com/office/drawing/2014/main" id="{A74E1904-6C08-484D-BC1B-54F7C6E09CF0}"/>
              </a:ext>
            </a:extLst>
          </p:cNvPr>
          <p:cNvGrpSpPr/>
          <p:nvPr userDrawn="1"/>
        </p:nvGrpSpPr>
        <p:grpSpPr>
          <a:xfrm>
            <a:off x="1510634" y="-19829"/>
            <a:ext cx="354873" cy="6917487"/>
            <a:chOff x="1510634" y="-19829"/>
            <a:chExt cx="354873" cy="6917487"/>
          </a:xfrm>
        </p:grpSpPr>
        <p:sp>
          <p:nvSpPr>
            <p:cNvPr id="9" name="Rectangle 8">
              <a:extLst>
                <a:ext uri="{FF2B5EF4-FFF2-40B4-BE49-F238E27FC236}">
                  <a16:creationId xmlns:a16="http://schemas.microsoft.com/office/drawing/2014/main" id="{1F4CA6F3-1B47-416B-B1C4-1C521362FE9F}"/>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78063EE5-2288-4995-B783-096ED285C5F6}"/>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1" name="Picture 10" descr="Logo, company name&#10;&#10;Description automatically generated">
            <a:extLst>
              <a:ext uri="{FF2B5EF4-FFF2-40B4-BE49-F238E27FC236}">
                <a16:creationId xmlns:a16="http://schemas.microsoft.com/office/drawing/2014/main" id="{B78D0BD5-2EE1-4DB4-9568-C4473BA50C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6010" y="2505717"/>
            <a:ext cx="1215947" cy="1546571"/>
          </a:xfrm>
          <a:prstGeom prst="rect">
            <a:avLst/>
          </a:prstGeom>
        </p:spPr>
      </p:pic>
    </p:spTree>
    <p:extLst>
      <p:ext uri="{BB962C8B-B14F-4D97-AF65-F5344CB8AC3E}">
        <p14:creationId xmlns:p14="http://schemas.microsoft.com/office/powerpoint/2010/main" val="2698088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EFBBF-8269-4073-ADB8-EF09FC861026}"/>
              </a:ext>
            </a:extLst>
          </p:cNvPr>
          <p:cNvSpPr>
            <a:spLocks noGrp="1"/>
          </p:cNvSpPr>
          <p:nvPr>
            <p:ph type="title"/>
          </p:nvPr>
        </p:nvSpPr>
        <p:spPr>
          <a:xfrm>
            <a:off x="733400" y="229946"/>
            <a:ext cx="9575121" cy="823595"/>
          </a:xfrm>
        </p:spPr>
        <p:txBody>
          <a:bodyPr/>
          <a:lstStyle/>
          <a:p>
            <a:r>
              <a:rPr lang="en-US"/>
              <a:t>Click to edit Master title style</a:t>
            </a:r>
            <a:endParaRPr lang="en-AU"/>
          </a:p>
        </p:txBody>
      </p:sp>
      <p:grpSp>
        <p:nvGrpSpPr>
          <p:cNvPr id="14" name="Group 13">
            <a:extLst>
              <a:ext uri="{FF2B5EF4-FFF2-40B4-BE49-F238E27FC236}">
                <a16:creationId xmlns:a16="http://schemas.microsoft.com/office/drawing/2014/main" id="{F24588CD-EA9C-476A-80D5-32C6A4635639}"/>
              </a:ext>
            </a:extLst>
          </p:cNvPr>
          <p:cNvGrpSpPr/>
          <p:nvPr userDrawn="1"/>
        </p:nvGrpSpPr>
        <p:grpSpPr>
          <a:xfrm flipH="1">
            <a:off x="10454150" y="-19829"/>
            <a:ext cx="354873" cy="6917487"/>
            <a:chOff x="1510634" y="-19829"/>
            <a:chExt cx="354873" cy="6917487"/>
          </a:xfrm>
        </p:grpSpPr>
        <p:sp>
          <p:nvSpPr>
            <p:cNvPr id="15" name="Rectangle 14">
              <a:extLst>
                <a:ext uri="{FF2B5EF4-FFF2-40B4-BE49-F238E27FC236}">
                  <a16:creationId xmlns:a16="http://schemas.microsoft.com/office/drawing/2014/main" id="{26FF3811-559D-4606-A1FF-265B1E86F14B}"/>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Rectangle 15">
              <a:extLst>
                <a:ext uri="{FF2B5EF4-FFF2-40B4-BE49-F238E27FC236}">
                  <a16:creationId xmlns:a16="http://schemas.microsoft.com/office/drawing/2014/main" id="{C4CCC9B4-A70F-40CF-B6A4-33A01C98363E}"/>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17" name="Picture 16" descr="Logo, company name&#10;&#10;Description automatically generated">
            <a:extLst>
              <a:ext uri="{FF2B5EF4-FFF2-40B4-BE49-F238E27FC236}">
                <a16:creationId xmlns:a16="http://schemas.microsoft.com/office/drawing/2014/main" id="{329C6563-7305-4254-8264-4197EF83FD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84097" y="2505717"/>
            <a:ext cx="1215947" cy="1546571"/>
          </a:xfrm>
          <a:prstGeom prst="rect">
            <a:avLst/>
          </a:prstGeom>
        </p:spPr>
      </p:pic>
    </p:spTree>
    <p:extLst>
      <p:ext uri="{BB962C8B-B14F-4D97-AF65-F5344CB8AC3E}">
        <p14:creationId xmlns:p14="http://schemas.microsoft.com/office/powerpoint/2010/main" val="31053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EFBBF-8269-4073-ADB8-EF09FC861026}"/>
              </a:ext>
            </a:extLst>
          </p:cNvPr>
          <p:cNvSpPr>
            <a:spLocks noGrp="1"/>
          </p:cNvSpPr>
          <p:nvPr>
            <p:ph type="title"/>
          </p:nvPr>
        </p:nvSpPr>
        <p:spPr/>
        <p:txBody>
          <a:bodyPr/>
          <a:lstStyle/>
          <a:p>
            <a:r>
              <a:rPr lang="en-US"/>
              <a:t>Click to edit Master title style</a:t>
            </a:r>
            <a:endParaRPr lang="en-AU"/>
          </a:p>
        </p:txBody>
      </p:sp>
      <p:grpSp>
        <p:nvGrpSpPr>
          <p:cNvPr id="6" name="Group 5">
            <a:extLst>
              <a:ext uri="{FF2B5EF4-FFF2-40B4-BE49-F238E27FC236}">
                <a16:creationId xmlns:a16="http://schemas.microsoft.com/office/drawing/2014/main" id="{748C9A91-2222-4CE0-84E8-FE1EB2B49B17}"/>
              </a:ext>
            </a:extLst>
          </p:cNvPr>
          <p:cNvGrpSpPr/>
          <p:nvPr userDrawn="1"/>
        </p:nvGrpSpPr>
        <p:grpSpPr>
          <a:xfrm>
            <a:off x="1510634" y="-19829"/>
            <a:ext cx="354873" cy="6917487"/>
            <a:chOff x="1510634" y="-19829"/>
            <a:chExt cx="354873" cy="6917487"/>
          </a:xfrm>
        </p:grpSpPr>
        <p:sp>
          <p:nvSpPr>
            <p:cNvPr id="7" name="Rectangle 6">
              <a:extLst>
                <a:ext uri="{FF2B5EF4-FFF2-40B4-BE49-F238E27FC236}">
                  <a16:creationId xmlns:a16="http://schemas.microsoft.com/office/drawing/2014/main" id="{5D2AEDCC-82FA-4D5F-88B1-45713774D6FA}"/>
                </a:ext>
              </a:extLst>
            </p:cNvPr>
            <p:cNvSpPr/>
            <p:nvPr/>
          </p:nvSpPr>
          <p:spPr>
            <a:xfrm rot="5400000">
              <a:off x="-1802438" y="3293243"/>
              <a:ext cx="6897657" cy="271513"/>
            </a:xfrm>
            <a:prstGeom prst="rect">
              <a:avLst/>
            </a:prstGeom>
            <a:solidFill>
              <a:srgbClr val="1E345D"/>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0F5988FC-55F3-4E58-8D50-5D0D2F892FC4}"/>
                </a:ext>
              </a:extLst>
            </p:cNvPr>
            <p:cNvSpPr/>
            <p:nvPr/>
          </p:nvSpPr>
          <p:spPr>
            <a:xfrm>
              <a:off x="1782148" y="-19829"/>
              <a:ext cx="83359" cy="6917487"/>
            </a:xfrm>
            <a:prstGeom prst="rect">
              <a:avLst/>
            </a:prstGeom>
            <a:solidFill>
              <a:srgbClr val="8573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8B1C40"/>
                </a:solidFill>
              </a:endParaRPr>
            </a:p>
          </p:txBody>
        </p:sp>
      </p:grpSp>
      <p:pic>
        <p:nvPicPr>
          <p:cNvPr id="9" name="Picture 8" descr="Logo, company name&#10;&#10;Description automatically generated">
            <a:extLst>
              <a:ext uri="{FF2B5EF4-FFF2-40B4-BE49-F238E27FC236}">
                <a16:creationId xmlns:a16="http://schemas.microsoft.com/office/drawing/2014/main" id="{FCCD8D11-3047-40F4-86F5-4989B6F76F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6010" y="2505717"/>
            <a:ext cx="1215947" cy="1546571"/>
          </a:xfrm>
          <a:prstGeom prst="rect">
            <a:avLst/>
          </a:prstGeom>
        </p:spPr>
      </p:pic>
    </p:spTree>
    <p:extLst>
      <p:ext uri="{BB962C8B-B14F-4D97-AF65-F5344CB8AC3E}">
        <p14:creationId xmlns:p14="http://schemas.microsoft.com/office/powerpoint/2010/main" val="71044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49127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C1B38C-11C7-43FB-92BD-A76A23283F7A}"/>
              </a:ext>
            </a:extLst>
          </p:cNvPr>
          <p:cNvSpPr>
            <a:spLocks noGrp="1"/>
          </p:cNvSpPr>
          <p:nvPr>
            <p:ph type="title"/>
          </p:nvPr>
        </p:nvSpPr>
        <p:spPr>
          <a:xfrm>
            <a:off x="2053662" y="229946"/>
            <a:ext cx="9575121" cy="823595"/>
          </a:xfrm>
          <a:prstGeom prst="rect">
            <a:avLst/>
          </a:prstGeom>
        </p:spPr>
        <p:txBody>
          <a:bodyPr vert="horz" lIns="91440" tIns="45720" rIns="91440" bIns="45720" rtlCol="0" anchor="ctr">
            <a:normAutofit/>
          </a:bodyPr>
          <a:lstStyle/>
          <a:p>
            <a:r>
              <a:rPr lang="en-US"/>
              <a:t>Click to edit Master title style</a:t>
            </a:r>
            <a:endParaRPr lang="en-AU" dirty="0"/>
          </a:p>
        </p:txBody>
      </p:sp>
      <p:sp>
        <p:nvSpPr>
          <p:cNvPr id="3" name="Text Placeholder 2">
            <a:extLst>
              <a:ext uri="{FF2B5EF4-FFF2-40B4-BE49-F238E27FC236}">
                <a16:creationId xmlns:a16="http://schemas.microsoft.com/office/drawing/2014/main" id="{7B3666CA-CA1C-4D24-BB4C-3107561C5863}"/>
              </a:ext>
            </a:extLst>
          </p:cNvPr>
          <p:cNvSpPr>
            <a:spLocks noGrp="1"/>
          </p:cNvSpPr>
          <p:nvPr>
            <p:ph type="body" idx="1"/>
          </p:nvPr>
        </p:nvSpPr>
        <p:spPr>
          <a:xfrm>
            <a:off x="2053662" y="1371600"/>
            <a:ext cx="9575120" cy="4805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298410958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8" r:id="rId3"/>
    <p:sldLayoutId id="2147483650" r:id="rId4"/>
    <p:sldLayoutId id="2147483652" r:id="rId5"/>
    <p:sldLayoutId id="2147483659" r:id="rId6"/>
    <p:sldLayoutId id="2147483660" r:id="rId7"/>
    <p:sldLayoutId id="2147483654" r:id="rId8"/>
    <p:sldLayoutId id="2147483655" r:id="rId9"/>
    <p:sldLayoutId id="2147483656" r:id="rId10"/>
    <p:sldLayoutId id="2147483657" r:id="rId11"/>
  </p:sldLayoutIdLst>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3.xml"/><Relationship Id="rId4" Type="http://schemas.openxmlformats.org/officeDocument/2006/relationships/image" Target="../media/image22.jpeg"/></Relationships>
</file>

<file path=ppt/slides/_rels/slide1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dominic.tas.edu.au/our-college/college-staff"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E884E-6191-4EC7-A66F-5A3567A77D62}"/>
              </a:ext>
            </a:extLst>
          </p:cNvPr>
          <p:cNvSpPr>
            <a:spLocks noGrp="1"/>
          </p:cNvSpPr>
          <p:nvPr>
            <p:ph type="title"/>
          </p:nvPr>
        </p:nvSpPr>
        <p:spPr/>
        <p:txBody>
          <a:bodyPr/>
          <a:lstStyle/>
          <a:p>
            <a:r>
              <a:rPr lang="en-US" dirty="0"/>
              <a:t>Year 7-9 Academic Pathway Planning</a:t>
            </a:r>
            <a:endParaRPr lang="en-AU" dirty="0"/>
          </a:p>
        </p:txBody>
      </p:sp>
      <p:sp>
        <p:nvSpPr>
          <p:cNvPr id="3" name="Text Placeholder 2">
            <a:extLst>
              <a:ext uri="{FF2B5EF4-FFF2-40B4-BE49-F238E27FC236}">
                <a16:creationId xmlns:a16="http://schemas.microsoft.com/office/drawing/2014/main" id="{08F3F15C-0013-4B52-A785-CAFDB07ED367}"/>
              </a:ext>
            </a:extLst>
          </p:cNvPr>
          <p:cNvSpPr>
            <a:spLocks noGrp="1"/>
          </p:cNvSpPr>
          <p:nvPr>
            <p:ph type="body" idx="1"/>
          </p:nvPr>
        </p:nvSpPr>
        <p:spPr/>
        <p:txBody>
          <a:bodyPr/>
          <a:lstStyle/>
          <a:p>
            <a:r>
              <a:rPr lang="en-AU" dirty="0"/>
              <a:t>Elective Choices for 2022</a:t>
            </a:r>
          </a:p>
        </p:txBody>
      </p:sp>
    </p:spTree>
    <p:extLst>
      <p:ext uri="{BB962C8B-B14F-4D97-AF65-F5344CB8AC3E}">
        <p14:creationId xmlns:p14="http://schemas.microsoft.com/office/powerpoint/2010/main" val="1277831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F771-A4F4-46B3-880C-413A553E5B06}"/>
              </a:ext>
            </a:extLst>
          </p:cNvPr>
          <p:cNvSpPr>
            <a:spLocks noGrp="1"/>
          </p:cNvSpPr>
          <p:nvPr>
            <p:ph type="title"/>
          </p:nvPr>
        </p:nvSpPr>
        <p:spPr/>
        <p:txBody>
          <a:bodyPr/>
          <a:lstStyle/>
          <a:p>
            <a:r>
              <a:rPr lang="en-US" dirty="0"/>
              <a:t>Year 9 &amp; 10 Elective Subjects</a:t>
            </a:r>
            <a:endParaRPr lang="en-AU" dirty="0"/>
          </a:p>
        </p:txBody>
      </p:sp>
      <p:sp>
        <p:nvSpPr>
          <p:cNvPr id="3" name="Content Placeholder 2">
            <a:extLst>
              <a:ext uri="{FF2B5EF4-FFF2-40B4-BE49-F238E27FC236}">
                <a16:creationId xmlns:a16="http://schemas.microsoft.com/office/drawing/2014/main" id="{DE163539-2C6D-4646-8067-832CBCCE4796}"/>
              </a:ext>
            </a:extLst>
          </p:cNvPr>
          <p:cNvSpPr>
            <a:spLocks noGrp="1"/>
          </p:cNvSpPr>
          <p:nvPr>
            <p:ph idx="1"/>
          </p:nvPr>
        </p:nvSpPr>
        <p:spPr>
          <a:xfrm>
            <a:off x="708960" y="1371600"/>
            <a:ext cx="9396332" cy="4805363"/>
          </a:xfrm>
        </p:spPr>
        <p:txBody>
          <a:bodyPr/>
          <a:lstStyle/>
          <a:p>
            <a:r>
              <a:rPr lang="en-US" sz="2800" b="1" dirty="0">
                <a:solidFill>
                  <a:srgbClr val="8B1C40"/>
                </a:solidFill>
              </a:rPr>
              <a:t>English</a:t>
            </a:r>
            <a:r>
              <a:rPr lang="en-US" sz="2800" dirty="0"/>
              <a:t> – Creative Writing</a:t>
            </a:r>
          </a:p>
          <a:p>
            <a:r>
              <a:rPr lang="en-US" sz="2800" b="1" dirty="0">
                <a:solidFill>
                  <a:srgbClr val="8B1C40"/>
                </a:solidFill>
              </a:rPr>
              <a:t>Mathematics</a:t>
            </a:r>
            <a:r>
              <a:rPr lang="en-US" sz="2800" dirty="0"/>
              <a:t> – Mathematics Extension, Essential </a:t>
            </a:r>
            <a:r>
              <a:rPr lang="en-US" sz="2800" dirty="0" err="1"/>
              <a:t>Maths</a:t>
            </a:r>
            <a:r>
              <a:rPr lang="en-US" sz="2800" dirty="0"/>
              <a:t>, General </a:t>
            </a:r>
            <a:r>
              <a:rPr lang="en-US" sz="2800" dirty="0" err="1"/>
              <a:t>Maths</a:t>
            </a:r>
            <a:r>
              <a:rPr lang="en-US" sz="2800" dirty="0"/>
              <a:t> Preparatory Course and </a:t>
            </a:r>
            <a:r>
              <a:rPr lang="en-US" sz="2800" dirty="0" err="1"/>
              <a:t>Maths</a:t>
            </a:r>
            <a:r>
              <a:rPr lang="en-US" sz="2800" dirty="0"/>
              <a:t> 10A Plus</a:t>
            </a:r>
          </a:p>
          <a:p>
            <a:r>
              <a:rPr lang="en-US" sz="2800" b="1" dirty="0">
                <a:solidFill>
                  <a:srgbClr val="8B1C40"/>
                </a:solidFill>
              </a:rPr>
              <a:t>Humanities</a:t>
            </a:r>
            <a:r>
              <a:rPr lang="en-US" sz="2800" dirty="0"/>
              <a:t> – Geography, Commerce, Intro to Psychology and Sociology, Japanese and Child Studies</a:t>
            </a:r>
          </a:p>
          <a:p>
            <a:r>
              <a:rPr lang="en-US" sz="2800" b="1" dirty="0">
                <a:solidFill>
                  <a:srgbClr val="8B1C40"/>
                </a:solidFill>
              </a:rPr>
              <a:t>Science</a:t>
            </a:r>
            <a:r>
              <a:rPr lang="en-US" sz="2800" dirty="0"/>
              <a:t> – Physical Science, Life Science and Animal Husbandry &amp; Marine Studies</a:t>
            </a:r>
          </a:p>
        </p:txBody>
      </p:sp>
      <p:pic>
        <p:nvPicPr>
          <p:cNvPr id="4" name="Picture 3">
            <a:extLst>
              <a:ext uri="{FF2B5EF4-FFF2-40B4-BE49-F238E27FC236}">
                <a16:creationId xmlns:a16="http://schemas.microsoft.com/office/drawing/2014/main" id="{E73659E7-A124-4E43-A378-3EFDC117591C}"/>
              </a:ext>
            </a:extLst>
          </p:cNvPr>
          <p:cNvPicPr>
            <a:picLocks noChangeAspect="1"/>
          </p:cNvPicPr>
          <p:nvPr/>
        </p:nvPicPr>
        <p:blipFill>
          <a:blip r:embed="rId2">
            <a:extLst>
              <a:ext uri="{28A0092B-C50C-407E-A947-70E740481C1C}">
                <a14:useLocalDpi xmlns:a14="http://schemas.microsoft.com/office/drawing/2010/main" val="0"/>
              </a:ext>
            </a:extLst>
          </a:blip>
          <a:srcRect t="6607" b="6607"/>
          <a:stretch/>
        </p:blipFill>
        <p:spPr>
          <a:xfrm>
            <a:off x="5852160" y="4575255"/>
            <a:ext cx="3538399" cy="2046394"/>
          </a:xfrm>
          <a:prstGeom prst="rect">
            <a:avLst/>
          </a:prstGeom>
        </p:spPr>
      </p:pic>
    </p:spTree>
    <p:extLst>
      <p:ext uri="{BB962C8B-B14F-4D97-AF65-F5344CB8AC3E}">
        <p14:creationId xmlns:p14="http://schemas.microsoft.com/office/powerpoint/2010/main" val="3724212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BA247-E379-4806-9349-03ADC2781659}"/>
              </a:ext>
            </a:extLst>
          </p:cNvPr>
          <p:cNvSpPr>
            <a:spLocks noGrp="1"/>
          </p:cNvSpPr>
          <p:nvPr>
            <p:ph type="title"/>
          </p:nvPr>
        </p:nvSpPr>
        <p:spPr/>
        <p:txBody>
          <a:bodyPr/>
          <a:lstStyle/>
          <a:p>
            <a:r>
              <a:rPr lang="en-US" dirty="0"/>
              <a:t>Year 9 &amp; 10 Elective Subjects cont.</a:t>
            </a:r>
            <a:endParaRPr lang="en-AU" dirty="0"/>
          </a:p>
        </p:txBody>
      </p:sp>
      <p:sp>
        <p:nvSpPr>
          <p:cNvPr id="3" name="Content Placeholder 2">
            <a:extLst>
              <a:ext uri="{FF2B5EF4-FFF2-40B4-BE49-F238E27FC236}">
                <a16:creationId xmlns:a16="http://schemas.microsoft.com/office/drawing/2014/main" id="{49F4DF65-839E-48CF-AFA0-6831D6531506}"/>
              </a:ext>
            </a:extLst>
          </p:cNvPr>
          <p:cNvSpPr>
            <a:spLocks noGrp="1"/>
          </p:cNvSpPr>
          <p:nvPr>
            <p:ph idx="1"/>
          </p:nvPr>
        </p:nvSpPr>
        <p:spPr>
          <a:xfrm>
            <a:off x="708960" y="1371600"/>
            <a:ext cx="9575120" cy="3055815"/>
          </a:xfrm>
        </p:spPr>
        <p:txBody>
          <a:bodyPr/>
          <a:lstStyle/>
          <a:p>
            <a:r>
              <a:rPr lang="en-US" sz="2800" b="1" dirty="0">
                <a:solidFill>
                  <a:srgbClr val="8B1C40"/>
                </a:solidFill>
              </a:rPr>
              <a:t>Health &amp; PE </a:t>
            </a:r>
            <a:r>
              <a:rPr lang="en-US" sz="2800" dirty="0"/>
              <a:t>– Athletic Development, Sport Science and Outdoor Education</a:t>
            </a:r>
          </a:p>
          <a:p>
            <a:r>
              <a:rPr lang="en-US" sz="2800" b="1" dirty="0">
                <a:solidFill>
                  <a:srgbClr val="8B1C40"/>
                </a:solidFill>
              </a:rPr>
              <a:t>Creative Arts </a:t>
            </a:r>
            <a:r>
              <a:rPr lang="en-US" sz="2800" dirty="0"/>
              <a:t>– Visual Art, Drama, Dance, Media Arts and Music</a:t>
            </a:r>
          </a:p>
          <a:p>
            <a:r>
              <a:rPr lang="en-US" sz="2800" b="1" dirty="0">
                <a:solidFill>
                  <a:srgbClr val="8B1C40"/>
                </a:solidFill>
              </a:rPr>
              <a:t>Technology and Applied Studies </a:t>
            </a:r>
            <a:r>
              <a:rPr lang="en-US" sz="2800" dirty="0"/>
              <a:t>– Information Technology, Robotics &amp; Game Making, Food Technology, Computer Graphics, Design in Wood &amp; Design in Metal</a:t>
            </a:r>
          </a:p>
        </p:txBody>
      </p:sp>
      <p:pic>
        <p:nvPicPr>
          <p:cNvPr id="4" name="Content Placeholder 4">
            <a:extLst>
              <a:ext uri="{FF2B5EF4-FFF2-40B4-BE49-F238E27FC236}">
                <a16:creationId xmlns:a16="http://schemas.microsoft.com/office/drawing/2014/main" id="{2B2E8F58-C279-4103-ACAC-87426A57728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061"/>
          <a:stretch/>
        </p:blipFill>
        <p:spPr>
          <a:xfrm>
            <a:off x="1343194" y="4520574"/>
            <a:ext cx="2695605" cy="1995083"/>
          </a:xfrm>
          <a:prstGeom prst="rect">
            <a:avLst/>
          </a:prstGeom>
        </p:spPr>
      </p:pic>
      <p:pic>
        <p:nvPicPr>
          <p:cNvPr id="5" name="Picture 4">
            <a:extLst>
              <a:ext uri="{FF2B5EF4-FFF2-40B4-BE49-F238E27FC236}">
                <a16:creationId xmlns:a16="http://schemas.microsoft.com/office/drawing/2014/main" id="{8C41987C-0B72-4109-99CE-B3139553BFC4}"/>
              </a:ext>
            </a:extLst>
          </p:cNvPr>
          <p:cNvPicPr>
            <a:picLocks noChangeAspect="1"/>
          </p:cNvPicPr>
          <p:nvPr/>
        </p:nvPicPr>
        <p:blipFill>
          <a:blip r:embed="rId3">
            <a:extLst>
              <a:ext uri="{28A0092B-C50C-407E-A947-70E740481C1C}">
                <a14:useLocalDpi xmlns:a14="http://schemas.microsoft.com/office/drawing/2010/main" val="0"/>
              </a:ext>
            </a:extLst>
          </a:blip>
          <a:srcRect l="2962" r="2962"/>
          <a:stretch/>
        </p:blipFill>
        <p:spPr>
          <a:xfrm>
            <a:off x="6683432" y="4520574"/>
            <a:ext cx="2817571" cy="1997455"/>
          </a:xfrm>
          <a:prstGeom prst="rect">
            <a:avLst/>
          </a:prstGeom>
        </p:spPr>
      </p:pic>
    </p:spTree>
    <p:extLst>
      <p:ext uri="{BB962C8B-B14F-4D97-AF65-F5344CB8AC3E}">
        <p14:creationId xmlns:p14="http://schemas.microsoft.com/office/powerpoint/2010/main" val="2201115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C0082-7F44-4893-A3AC-80D2F8324643}"/>
              </a:ext>
            </a:extLst>
          </p:cNvPr>
          <p:cNvSpPr>
            <a:spLocks noGrp="1"/>
          </p:cNvSpPr>
          <p:nvPr>
            <p:ph type="title"/>
          </p:nvPr>
        </p:nvSpPr>
        <p:spPr/>
        <p:txBody>
          <a:bodyPr/>
          <a:lstStyle/>
          <a:p>
            <a:r>
              <a:rPr lang="en-US" dirty="0"/>
              <a:t>Year 9 &amp; 10  VET Courses</a:t>
            </a:r>
            <a:endParaRPr lang="en-AU" dirty="0"/>
          </a:p>
        </p:txBody>
      </p:sp>
      <p:sp>
        <p:nvSpPr>
          <p:cNvPr id="3" name="Content Placeholder 2">
            <a:extLst>
              <a:ext uri="{FF2B5EF4-FFF2-40B4-BE49-F238E27FC236}">
                <a16:creationId xmlns:a16="http://schemas.microsoft.com/office/drawing/2014/main" id="{3FE4789B-4088-45B0-B6BE-674AFB4CC9D6}"/>
              </a:ext>
            </a:extLst>
          </p:cNvPr>
          <p:cNvSpPr>
            <a:spLocks noGrp="1"/>
          </p:cNvSpPr>
          <p:nvPr>
            <p:ph idx="1"/>
          </p:nvPr>
        </p:nvSpPr>
        <p:spPr>
          <a:xfrm>
            <a:off x="708960" y="1371601"/>
            <a:ext cx="9575120" cy="1625600"/>
          </a:xfrm>
        </p:spPr>
        <p:txBody>
          <a:bodyPr/>
          <a:lstStyle/>
          <a:p>
            <a:r>
              <a:rPr lang="en-US" sz="2800" dirty="0"/>
              <a:t>Introduction to Construction</a:t>
            </a:r>
          </a:p>
          <a:p>
            <a:r>
              <a:rPr lang="en-US" sz="2800" dirty="0"/>
              <a:t>Introduction to Engineering Pathways</a:t>
            </a:r>
          </a:p>
          <a:p>
            <a:r>
              <a:rPr lang="en-US" sz="2800" dirty="0"/>
              <a:t>Introduction to Hospitality</a:t>
            </a:r>
          </a:p>
          <a:p>
            <a:pPr marL="0" indent="0">
              <a:buNone/>
            </a:pPr>
            <a:endParaRPr lang="en-AU" dirty="0"/>
          </a:p>
        </p:txBody>
      </p:sp>
      <p:pic>
        <p:nvPicPr>
          <p:cNvPr id="4" name="Picture 3" descr="A person on the machine&#10;&#10;Description automatically generated">
            <a:extLst>
              <a:ext uri="{FF2B5EF4-FFF2-40B4-BE49-F238E27FC236}">
                <a16:creationId xmlns:a16="http://schemas.microsoft.com/office/drawing/2014/main" id="{F2480800-B382-4839-9857-F521637A10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2083" y="4413143"/>
            <a:ext cx="3240000" cy="2160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5" name="Picture 4" descr="A picture containing table, person, indoor, food&#10;&#10;Description automatically generated">
            <a:extLst>
              <a:ext uri="{FF2B5EF4-FFF2-40B4-BE49-F238E27FC236}">
                <a16:creationId xmlns:a16="http://schemas.microsoft.com/office/drawing/2014/main" id="{E38B9308-04EC-403C-A22B-30D56B622F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84773">
            <a:off x="610141" y="4238959"/>
            <a:ext cx="3240000" cy="2160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Picture 5">
            <a:extLst>
              <a:ext uri="{FF2B5EF4-FFF2-40B4-BE49-F238E27FC236}">
                <a16:creationId xmlns:a16="http://schemas.microsoft.com/office/drawing/2014/main" id="{CF6F80FE-FD8F-4333-975C-1EDD31D2B3B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21220540">
            <a:off x="6655761" y="4029448"/>
            <a:ext cx="2880000" cy="1920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491085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9E0F3D67-106D-4145-A8EA-50B84BF9610F}"/>
              </a:ext>
            </a:extLst>
          </p:cNvPr>
          <p:cNvPicPr>
            <a:picLocks noChangeAspect="1"/>
          </p:cNvPicPr>
          <p:nvPr/>
        </p:nvPicPr>
        <p:blipFill>
          <a:blip r:embed="rId2">
            <a:extLst>
              <a:ext uri="{28A0092B-C50C-407E-A947-70E740481C1C}">
                <a14:useLocalDpi xmlns:a14="http://schemas.microsoft.com/office/drawing/2010/main" val="0"/>
              </a:ext>
            </a:extLst>
          </a:blip>
          <a:srcRect t="935" b="935"/>
          <a:stretch/>
        </p:blipFill>
        <p:spPr>
          <a:xfrm>
            <a:off x="0" y="0"/>
            <a:ext cx="10476000" cy="6858000"/>
          </a:xfrm>
          <a:prstGeom prst="rect">
            <a:avLst/>
          </a:prstGeom>
        </p:spPr>
      </p:pic>
    </p:spTree>
    <p:extLst>
      <p:ext uri="{BB962C8B-B14F-4D97-AF65-F5344CB8AC3E}">
        <p14:creationId xmlns:p14="http://schemas.microsoft.com/office/powerpoint/2010/main" val="3693649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BF592-5B08-43FC-BEB2-2AC170E10C1C}"/>
              </a:ext>
            </a:extLst>
          </p:cNvPr>
          <p:cNvSpPr>
            <a:spLocks noGrp="1"/>
          </p:cNvSpPr>
          <p:nvPr>
            <p:ph type="title"/>
          </p:nvPr>
        </p:nvSpPr>
        <p:spPr>
          <a:xfrm>
            <a:off x="838200" y="3017624"/>
            <a:ext cx="10515600" cy="1760597"/>
          </a:xfrm>
        </p:spPr>
        <p:txBody>
          <a:bodyPr/>
          <a:lstStyle/>
          <a:p>
            <a:r>
              <a:rPr lang="en-AU" dirty="0"/>
              <a:t>Thank You</a:t>
            </a:r>
          </a:p>
        </p:txBody>
      </p:sp>
      <p:sp>
        <p:nvSpPr>
          <p:cNvPr id="3" name="Text Placeholder 2">
            <a:extLst>
              <a:ext uri="{FF2B5EF4-FFF2-40B4-BE49-F238E27FC236}">
                <a16:creationId xmlns:a16="http://schemas.microsoft.com/office/drawing/2014/main" id="{473F25BB-8FB2-43A1-AB1D-A5C5EC401BDC}"/>
              </a:ext>
            </a:extLst>
          </p:cNvPr>
          <p:cNvSpPr>
            <a:spLocks noGrp="1"/>
          </p:cNvSpPr>
          <p:nvPr>
            <p:ph type="body" idx="1"/>
          </p:nvPr>
        </p:nvSpPr>
        <p:spPr>
          <a:xfrm>
            <a:off x="831850" y="5412153"/>
            <a:ext cx="10515600" cy="1858307"/>
          </a:xfrm>
        </p:spPr>
        <p:txBody>
          <a:bodyPr>
            <a:normAutofit/>
          </a:bodyPr>
          <a:lstStyle/>
          <a:p>
            <a:r>
              <a:rPr lang="en-US" sz="2000" dirty="0"/>
              <a:t>Thank you for taking the time to carefully consider your elective choices for 2021. </a:t>
            </a:r>
          </a:p>
          <a:p>
            <a:r>
              <a:rPr lang="en-US" sz="2000" dirty="0"/>
              <a:t>Please feel free to contact: </a:t>
            </a:r>
          </a:p>
          <a:p>
            <a:r>
              <a:rPr lang="en-US" sz="2000" dirty="0"/>
              <a:t>Mrs. Janet Marcenko, Coordinator of  Teaching and Learning 7-10</a:t>
            </a:r>
          </a:p>
          <a:p>
            <a:r>
              <a:rPr lang="en-US" sz="2000" dirty="0"/>
              <a:t>with any questions or concerns at jmarcenko@dominic.tas.edu.au</a:t>
            </a:r>
          </a:p>
        </p:txBody>
      </p:sp>
    </p:spTree>
    <p:extLst>
      <p:ext uri="{BB962C8B-B14F-4D97-AF65-F5344CB8AC3E}">
        <p14:creationId xmlns:p14="http://schemas.microsoft.com/office/powerpoint/2010/main" val="3053897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FC05D20-A5D2-41D0-9824-AC9DA33B465B}"/>
              </a:ext>
            </a:extLst>
          </p:cNvPr>
          <p:cNvPicPr>
            <a:picLocks noChangeAspect="1"/>
          </p:cNvPicPr>
          <p:nvPr/>
        </p:nvPicPr>
        <p:blipFill rotWithShape="1">
          <a:blip r:embed="rId2">
            <a:extLst>
              <a:ext uri="{28A0092B-C50C-407E-A947-70E740481C1C}">
                <a14:useLocalDpi xmlns:a14="http://schemas.microsoft.com/office/drawing/2010/main" val="0"/>
              </a:ext>
            </a:extLst>
          </a:blip>
          <a:srcRect l="5664"/>
          <a:stretch/>
        </p:blipFill>
        <p:spPr>
          <a:xfrm>
            <a:off x="-1" y="0"/>
            <a:ext cx="10460893" cy="6876000"/>
          </a:xfrm>
          <a:prstGeom prst="rect">
            <a:avLst/>
          </a:prstGeom>
        </p:spPr>
      </p:pic>
    </p:spTree>
    <p:extLst>
      <p:ext uri="{BB962C8B-B14F-4D97-AF65-F5344CB8AC3E}">
        <p14:creationId xmlns:p14="http://schemas.microsoft.com/office/powerpoint/2010/main" val="1194410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514191-3BD5-4D39-BEDE-ECE64429CC85}"/>
              </a:ext>
            </a:extLst>
          </p:cNvPr>
          <p:cNvSpPr>
            <a:spLocks noGrp="1"/>
          </p:cNvSpPr>
          <p:nvPr>
            <p:ph type="title"/>
          </p:nvPr>
        </p:nvSpPr>
        <p:spPr/>
        <p:txBody>
          <a:bodyPr/>
          <a:lstStyle/>
          <a:p>
            <a:r>
              <a:rPr lang="en-AU" dirty="0"/>
              <a:t>Academic Pathways 2022</a:t>
            </a:r>
          </a:p>
        </p:txBody>
      </p:sp>
      <p:sp>
        <p:nvSpPr>
          <p:cNvPr id="5" name="Content Placeholder 4">
            <a:extLst>
              <a:ext uri="{FF2B5EF4-FFF2-40B4-BE49-F238E27FC236}">
                <a16:creationId xmlns:a16="http://schemas.microsoft.com/office/drawing/2014/main" id="{016AEBC1-8ED7-4493-8D95-20E5D0F8E1B2}"/>
              </a:ext>
            </a:extLst>
          </p:cNvPr>
          <p:cNvSpPr>
            <a:spLocks noGrp="1"/>
          </p:cNvSpPr>
          <p:nvPr>
            <p:ph idx="1"/>
          </p:nvPr>
        </p:nvSpPr>
        <p:spPr>
          <a:xfrm>
            <a:off x="708960" y="1053542"/>
            <a:ext cx="4288435" cy="477084"/>
          </a:xfrm>
        </p:spPr>
        <p:txBody>
          <a:bodyPr/>
          <a:lstStyle/>
          <a:p>
            <a:pPr marL="0" indent="0">
              <a:buNone/>
            </a:pPr>
            <a:r>
              <a:rPr lang="en-AU" dirty="0">
                <a:solidFill>
                  <a:schemeClr val="accent2"/>
                </a:solidFill>
              </a:rPr>
              <a:t>The Opportunity to Choose</a:t>
            </a:r>
          </a:p>
        </p:txBody>
      </p:sp>
      <p:pic>
        <p:nvPicPr>
          <p:cNvPr id="9" name="Content Placeholder 9">
            <a:extLst>
              <a:ext uri="{FF2B5EF4-FFF2-40B4-BE49-F238E27FC236}">
                <a16:creationId xmlns:a16="http://schemas.microsoft.com/office/drawing/2014/main" id="{45D397AB-6F7E-406F-BED4-E0ACA2EC3784}"/>
              </a:ext>
            </a:extLst>
          </p:cNvPr>
          <p:cNvPicPr>
            <a:picLocks noChangeAspect="1"/>
          </p:cNvPicPr>
          <p:nvPr/>
        </p:nvPicPr>
        <p:blipFill>
          <a:blip r:embed="rId2">
            <a:extLst>
              <a:ext uri="{28A0092B-C50C-407E-A947-70E740481C1C}">
                <a14:useLocalDpi xmlns:a14="http://schemas.microsoft.com/office/drawing/2010/main" val="0"/>
              </a:ext>
            </a:extLst>
          </a:blip>
          <a:srcRect l="5672" r="5672"/>
          <a:stretch/>
        </p:blipFill>
        <p:spPr>
          <a:xfrm rot="354247">
            <a:off x="3928486" y="3375606"/>
            <a:ext cx="3890250" cy="292494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0" name="Content Placeholder 3">
            <a:extLst>
              <a:ext uri="{FF2B5EF4-FFF2-40B4-BE49-F238E27FC236}">
                <a16:creationId xmlns:a16="http://schemas.microsoft.com/office/drawing/2014/main" id="{7272FDC4-92AE-4F17-9470-55E09F30F30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117"/>
          <a:stretch/>
        </p:blipFill>
        <p:spPr>
          <a:xfrm rot="743855">
            <a:off x="1285387" y="2189614"/>
            <a:ext cx="3379180" cy="247877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1" name="Content Placeholder 3">
            <a:extLst>
              <a:ext uri="{FF2B5EF4-FFF2-40B4-BE49-F238E27FC236}">
                <a16:creationId xmlns:a16="http://schemas.microsoft.com/office/drawing/2014/main" id="{BBB3EC1E-1B42-4A1C-BD83-2BE460C4155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264"/>
          <a:stretch/>
        </p:blipFill>
        <p:spPr>
          <a:xfrm>
            <a:off x="6561365" y="1785530"/>
            <a:ext cx="3358076" cy="246727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91715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C5ED8-4B13-45B1-B108-BC043EF311D7}"/>
              </a:ext>
            </a:extLst>
          </p:cNvPr>
          <p:cNvSpPr>
            <a:spLocks noGrp="1"/>
          </p:cNvSpPr>
          <p:nvPr>
            <p:ph type="title"/>
          </p:nvPr>
        </p:nvSpPr>
        <p:spPr/>
        <p:txBody>
          <a:bodyPr/>
          <a:lstStyle/>
          <a:p>
            <a:r>
              <a:rPr lang="en-AU" dirty="0"/>
              <a:t>SEQTA Welcome Page</a:t>
            </a:r>
          </a:p>
        </p:txBody>
      </p:sp>
      <p:sp>
        <p:nvSpPr>
          <p:cNvPr id="3" name="Content Placeholder 2">
            <a:extLst>
              <a:ext uri="{FF2B5EF4-FFF2-40B4-BE49-F238E27FC236}">
                <a16:creationId xmlns:a16="http://schemas.microsoft.com/office/drawing/2014/main" id="{F01A5D52-D569-409B-8AD2-271B7D45C70C}"/>
              </a:ext>
            </a:extLst>
          </p:cNvPr>
          <p:cNvSpPr>
            <a:spLocks noGrp="1"/>
          </p:cNvSpPr>
          <p:nvPr>
            <p:ph idx="1"/>
          </p:nvPr>
        </p:nvSpPr>
        <p:spPr>
          <a:xfrm>
            <a:off x="708960" y="1371601"/>
            <a:ext cx="9575120" cy="1323892"/>
          </a:xfrm>
        </p:spPr>
        <p:txBody>
          <a:bodyPr/>
          <a:lstStyle/>
          <a:p>
            <a:r>
              <a:rPr lang="en-US" sz="2800" dirty="0"/>
              <a:t>The SEQTA Welcome Page provides access to videos and PowerPoints related to choosing elective subjects available for 2022</a:t>
            </a:r>
          </a:p>
        </p:txBody>
      </p:sp>
      <p:pic>
        <p:nvPicPr>
          <p:cNvPr id="4" name="Picture 3">
            <a:extLst>
              <a:ext uri="{FF2B5EF4-FFF2-40B4-BE49-F238E27FC236}">
                <a16:creationId xmlns:a16="http://schemas.microsoft.com/office/drawing/2014/main" id="{E64486F1-2C56-4C31-9E9C-DD5DD9653A39}"/>
              </a:ext>
            </a:extLst>
          </p:cNvPr>
          <p:cNvPicPr>
            <a:picLocks noChangeAspect="1"/>
          </p:cNvPicPr>
          <p:nvPr/>
        </p:nvPicPr>
        <p:blipFill>
          <a:blip r:embed="rId2"/>
          <a:stretch>
            <a:fillRect/>
          </a:stretch>
        </p:blipFill>
        <p:spPr>
          <a:xfrm>
            <a:off x="6344816" y="4328968"/>
            <a:ext cx="3500708" cy="2091371"/>
          </a:xfrm>
          <a:prstGeom prst="rect">
            <a:avLst/>
          </a:prstGeom>
        </p:spPr>
      </p:pic>
      <p:cxnSp>
        <p:nvCxnSpPr>
          <p:cNvPr id="5" name="Straight Arrow Connector 4">
            <a:extLst>
              <a:ext uri="{FF2B5EF4-FFF2-40B4-BE49-F238E27FC236}">
                <a16:creationId xmlns:a16="http://schemas.microsoft.com/office/drawing/2014/main" id="{C2BEB2CD-7754-40E4-9BC4-79A3193D37ED}"/>
              </a:ext>
            </a:extLst>
          </p:cNvPr>
          <p:cNvCxnSpPr>
            <a:cxnSpLocks/>
          </p:cNvCxnSpPr>
          <p:nvPr/>
        </p:nvCxnSpPr>
        <p:spPr>
          <a:xfrm>
            <a:off x="6344816" y="3778898"/>
            <a:ext cx="2435290" cy="433102"/>
          </a:xfrm>
          <a:prstGeom prst="straightConnector1">
            <a:avLst/>
          </a:prstGeom>
          <a:ln w="101600">
            <a:solidFill>
              <a:srgbClr val="8B1C40"/>
            </a:solidFill>
            <a:tailEnd type="stealt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6C7880F-715F-40D5-B59A-2967DE64448A}"/>
              </a:ext>
            </a:extLst>
          </p:cNvPr>
          <p:cNvSpPr txBox="1"/>
          <p:nvPr/>
        </p:nvSpPr>
        <p:spPr>
          <a:xfrm>
            <a:off x="708960" y="2687016"/>
            <a:ext cx="5387040" cy="1815882"/>
          </a:xfrm>
          <a:prstGeom prst="rect">
            <a:avLst/>
          </a:prstGeom>
        </p:spPr>
        <p:txBody>
          <a:bodyPr vert="horz" lIns="91440" tIns="45720" rIns="91440" bIns="45720" rtlCol="0">
            <a:normAutofit/>
          </a:bodyPr>
          <a:lstStyle>
            <a:lvl1pPr marL="228600" indent="-228600">
              <a:lnSpc>
                <a:spcPct val="90000"/>
              </a:lnSpc>
              <a:spcBef>
                <a:spcPts val="1000"/>
              </a:spcBef>
              <a:buFont typeface="Arial" panose="020B0604020202020204" pitchFamily="34" charset="0"/>
              <a:buChar char="•"/>
              <a:defRPr sz="28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Use the Navigation Buttons at the top of the SEQTA Welcome Page to access information on how to choose an elective</a:t>
            </a:r>
          </a:p>
        </p:txBody>
      </p:sp>
    </p:spTree>
    <p:extLst>
      <p:ext uri="{BB962C8B-B14F-4D97-AF65-F5344CB8AC3E}">
        <p14:creationId xmlns:p14="http://schemas.microsoft.com/office/powerpoint/2010/main" val="4012047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2E3B23-07C8-4797-BAF0-91E6191DD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586" y="-141744"/>
            <a:ext cx="4678035" cy="6858000"/>
          </a:xfrm>
          <a:prstGeom prst="rect">
            <a:avLst/>
          </a:prstGeom>
        </p:spPr>
      </p:pic>
      <p:pic>
        <p:nvPicPr>
          <p:cNvPr id="5" name="Picture 3" descr="image003">
            <a:extLst>
              <a:ext uri="{FF2B5EF4-FFF2-40B4-BE49-F238E27FC236}">
                <a16:creationId xmlns:a16="http://schemas.microsoft.com/office/drawing/2014/main" id="{F72C0A55-0D1E-424F-A28B-F53D9DA1C8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859" y="141744"/>
            <a:ext cx="7214788" cy="4781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Content Placeholder 3">
            <a:extLst>
              <a:ext uri="{FF2B5EF4-FFF2-40B4-BE49-F238E27FC236}">
                <a16:creationId xmlns:a16="http://schemas.microsoft.com/office/drawing/2014/main" id="{968A85D9-FBE0-4C18-A2E1-AB0B6DC206A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81779" y="4561009"/>
            <a:ext cx="3089436" cy="2059624"/>
          </a:xfrm>
          <a:prstGeom prst="rect">
            <a:avLst/>
          </a:prstGeom>
        </p:spPr>
      </p:pic>
    </p:spTree>
    <p:extLst>
      <p:ext uri="{BB962C8B-B14F-4D97-AF65-F5344CB8AC3E}">
        <p14:creationId xmlns:p14="http://schemas.microsoft.com/office/powerpoint/2010/main" val="3388022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4B1F562E-0825-4A9D-843B-0068F5795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24443" y="695945"/>
            <a:ext cx="7202291" cy="5466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84988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8F6E0-99E2-48C5-BF7C-BEEB3A0B520E}"/>
              </a:ext>
            </a:extLst>
          </p:cNvPr>
          <p:cNvSpPr>
            <a:spLocks noGrp="1"/>
          </p:cNvSpPr>
          <p:nvPr>
            <p:ph type="title"/>
          </p:nvPr>
        </p:nvSpPr>
        <p:spPr/>
        <p:txBody>
          <a:bodyPr>
            <a:normAutofit fontScale="90000"/>
          </a:bodyPr>
          <a:lstStyle/>
          <a:p>
            <a:r>
              <a:rPr lang="en-US" dirty="0"/>
              <a:t>What to consider when  choosing electives</a:t>
            </a:r>
            <a:endParaRPr lang="en-AU" dirty="0"/>
          </a:p>
        </p:txBody>
      </p:sp>
      <p:sp>
        <p:nvSpPr>
          <p:cNvPr id="3" name="Content Placeholder 2">
            <a:extLst>
              <a:ext uri="{FF2B5EF4-FFF2-40B4-BE49-F238E27FC236}">
                <a16:creationId xmlns:a16="http://schemas.microsoft.com/office/drawing/2014/main" id="{790C01F2-2F90-4864-B9E4-C3F16EF08322}"/>
              </a:ext>
            </a:extLst>
          </p:cNvPr>
          <p:cNvSpPr>
            <a:spLocks noGrp="1"/>
          </p:cNvSpPr>
          <p:nvPr>
            <p:ph idx="1"/>
          </p:nvPr>
        </p:nvSpPr>
        <p:spPr>
          <a:xfrm>
            <a:off x="4234069" y="1825625"/>
            <a:ext cx="6050009" cy="4351338"/>
          </a:xfrm>
        </p:spPr>
        <p:txBody>
          <a:bodyPr>
            <a:normAutofit/>
          </a:bodyPr>
          <a:lstStyle/>
          <a:p>
            <a:r>
              <a:rPr lang="en-US" sz="2400" dirty="0"/>
              <a:t>Interests</a:t>
            </a:r>
          </a:p>
          <a:p>
            <a:r>
              <a:rPr lang="en-US" sz="2400" dirty="0"/>
              <a:t>Possibilities</a:t>
            </a:r>
          </a:p>
          <a:p>
            <a:r>
              <a:rPr lang="en-US" sz="2400" dirty="0"/>
              <a:t>Passions</a:t>
            </a:r>
          </a:p>
          <a:p>
            <a:r>
              <a:rPr lang="en-US" sz="2400" dirty="0"/>
              <a:t>Strengths</a:t>
            </a:r>
          </a:p>
          <a:p>
            <a:r>
              <a:rPr lang="en-US" sz="2400" dirty="0"/>
              <a:t>Enjoyment</a:t>
            </a:r>
          </a:p>
          <a:p>
            <a:r>
              <a:rPr lang="en-US" sz="2400" dirty="0"/>
              <a:t>Balance</a:t>
            </a:r>
          </a:p>
          <a:p>
            <a:r>
              <a:rPr lang="en-US" sz="2400" dirty="0"/>
              <a:t>Challenge</a:t>
            </a:r>
          </a:p>
          <a:p>
            <a:r>
              <a:rPr lang="en-US" sz="2400" dirty="0"/>
              <a:t>Senior Secondary Studies Program</a:t>
            </a:r>
          </a:p>
          <a:p>
            <a:r>
              <a:rPr lang="en-US" sz="2400" dirty="0"/>
              <a:t>Career Pathway</a:t>
            </a:r>
          </a:p>
        </p:txBody>
      </p:sp>
      <p:pic>
        <p:nvPicPr>
          <p:cNvPr id="4" name="Content Placeholder 5">
            <a:extLst>
              <a:ext uri="{FF2B5EF4-FFF2-40B4-BE49-F238E27FC236}">
                <a16:creationId xmlns:a16="http://schemas.microsoft.com/office/drawing/2014/main" id="{1818E871-69A5-47D8-B95E-FFE30536EDED}"/>
              </a:ext>
            </a:extLst>
          </p:cNvPr>
          <p:cNvPicPr>
            <a:picLocks noChangeAspect="1"/>
          </p:cNvPicPr>
          <p:nvPr/>
        </p:nvPicPr>
        <p:blipFill rotWithShape="1">
          <a:blip r:embed="rId2">
            <a:extLst>
              <a:ext uri="{28A0092B-C50C-407E-A947-70E740481C1C}">
                <a14:useLocalDpi xmlns:a14="http://schemas.microsoft.com/office/drawing/2010/main" val="0"/>
              </a:ext>
            </a:extLst>
          </a:blip>
          <a:srcRect l="16699" r="20439"/>
          <a:stretch/>
        </p:blipFill>
        <p:spPr>
          <a:xfrm>
            <a:off x="834190" y="1825625"/>
            <a:ext cx="3145944" cy="3324713"/>
          </a:xfrm>
          <a:prstGeom prst="rect">
            <a:avLst/>
          </a:prstGeom>
        </p:spPr>
      </p:pic>
      <p:pic>
        <p:nvPicPr>
          <p:cNvPr id="5" name="Picture 4">
            <a:extLst>
              <a:ext uri="{FF2B5EF4-FFF2-40B4-BE49-F238E27FC236}">
                <a16:creationId xmlns:a16="http://schemas.microsoft.com/office/drawing/2014/main" id="{575249DA-DEE0-41BA-9182-2CE75AD214A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75943" y="1825625"/>
            <a:ext cx="3554200" cy="2369467"/>
          </a:xfrm>
          <a:prstGeom prst="rect">
            <a:avLst/>
          </a:prstGeom>
        </p:spPr>
      </p:pic>
    </p:spTree>
    <p:extLst>
      <p:ext uri="{BB962C8B-B14F-4D97-AF65-F5344CB8AC3E}">
        <p14:creationId xmlns:p14="http://schemas.microsoft.com/office/powerpoint/2010/main" val="388279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4E48C-A79B-4B39-8BA9-3448755515DA}"/>
              </a:ext>
            </a:extLst>
          </p:cNvPr>
          <p:cNvSpPr>
            <a:spLocks noGrp="1"/>
          </p:cNvSpPr>
          <p:nvPr>
            <p:ph type="title"/>
          </p:nvPr>
        </p:nvSpPr>
        <p:spPr/>
        <p:txBody>
          <a:bodyPr/>
          <a:lstStyle/>
          <a:p>
            <a:r>
              <a:rPr lang="en-US" dirty="0"/>
              <a:t>Seek further information</a:t>
            </a:r>
            <a:endParaRPr lang="en-AU" dirty="0"/>
          </a:p>
        </p:txBody>
      </p:sp>
      <p:sp>
        <p:nvSpPr>
          <p:cNvPr id="3" name="Content Placeholder 2">
            <a:extLst>
              <a:ext uri="{FF2B5EF4-FFF2-40B4-BE49-F238E27FC236}">
                <a16:creationId xmlns:a16="http://schemas.microsoft.com/office/drawing/2014/main" id="{23BA5858-B42A-48B7-819F-483FF9057988}"/>
              </a:ext>
            </a:extLst>
          </p:cNvPr>
          <p:cNvSpPr>
            <a:spLocks noGrp="1"/>
          </p:cNvSpPr>
          <p:nvPr>
            <p:ph idx="1"/>
          </p:nvPr>
        </p:nvSpPr>
        <p:spPr/>
        <p:txBody>
          <a:bodyPr/>
          <a:lstStyle/>
          <a:p>
            <a:pPr marL="0" indent="0">
              <a:lnSpc>
                <a:spcPct val="100000"/>
              </a:lnSpc>
              <a:spcBef>
                <a:spcPts val="1800"/>
              </a:spcBef>
              <a:buNone/>
            </a:pPr>
            <a:r>
              <a:rPr lang="en-US" sz="2800" dirty="0"/>
              <a:t>In addition to the information provided in our Subject  Handbook, families can find further details about particular subjects by clicking on links and videos in this webpage. Join one of our Microsoft Teams subject area meetings to find out more or contact the Faculty Coordinators, elective teachers or your child's Pastoral Group Teacher.</a:t>
            </a:r>
          </a:p>
          <a:p>
            <a:pPr marL="0" indent="0">
              <a:lnSpc>
                <a:spcPct val="100000"/>
              </a:lnSpc>
              <a:spcBef>
                <a:spcPts val="1800"/>
              </a:spcBef>
              <a:buNone/>
            </a:pPr>
            <a:r>
              <a:rPr lang="en-US" sz="2800" dirty="0"/>
              <a:t>Use the link below to access Dominic College’s Staff Profile Page.</a:t>
            </a:r>
            <a:br>
              <a:rPr lang="en-US" sz="2800" dirty="0"/>
            </a:br>
            <a:r>
              <a:rPr lang="en-US" sz="2800" dirty="0"/>
              <a:t>Contact details for each teacher are available on this site:</a:t>
            </a:r>
            <a:endParaRPr lang="en-AU" sz="2800" dirty="0"/>
          </a:p>
          <a:p>
            <a:pPr marL="0" indent="0">
              <a:lnSpc>
                <a:spcPct val="100000"/>
              </a:lnSpc>
              <a:spcBef>
                <a:spcPts val="1800"/>
              </a:spcBef>
              <a:buNone/>
            </a:pPr>
            <a:r>
              <a:rPr lang="en-US" sz="2800" dirty="0">
                <a:hlinkClick r:id="rId2"/>
              </a:rPr>
              <a:t>https://www.dominic.tas.edu.au/our-college/college-staff</a:t>
            </a:r>
            <a:endParaRPr lang="en-US" sz="2800" dirty="0"/>
          </a:p>
        </p:txBody>
      </p:sp>
    </p:spTree>
    <p:extLst>
      <p:ext uri="{BB962C8B-B14F-4D97-AF65-F5344CB8AC3E}">
        <p14:creationId xmlns:p14="http://schemas.microsoft.com/office/powerpoint/2010/main" val="2210347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95AF1-B2DC-4041-97A9-0912CD377B9D}"/>
              </a:ext>
            </a:extLst>
          </p:cNvPr>
          <p:cNvSpPr>
            <a:spLocks noGrp="1"/>
          </p:cNvSpPr>
          <p:nvPr>
            <p:ph type="title"/>
          </p:nvPr>
        </p:nvSpPr>
        <p:spPr/>
        <p:txBody>
          <a:bodyPr/>
          <a:lstStyle/>
          <a:p>
            <a:r>
              <a:rPr lang="en-AU" dirty="0"/>
              <a:t>Web Preferences</a:t>
            </a:r>
          </a:p>
        </p:txBody>
      </p:sp>
      <p:sp>
        <p:nvSpPr>
          <p:cNvPr id="3" name="Content Placeholder 2">
            <a:extLst>
              <a:ext uri="{FF2B5EF4-FFF2-40B4-BE49-F238E27FC236}">
                <a16:creationId xmlns:a16="http://schemas.microsoft.com/office/drawing/2014/main" id="{0AC7CDF6-798A-4933-81A9-B797F6653F8C}"/>
              </a:ext>
            </a:extLst>
          </p:cNvPr>
          <p:cNvSpPr>
            <a:spLocks noGrp="1"/>
          </p:cNvSpPr>
          <p:nvPr>
            <p:ph idx="1"/>
          </p:nvPr>
        </p:nvSpPr>
        <p:spPr>
          <a:xfrm>
            <a:off x="708960" y="1371601"/>
            <a:ext cx="9228302" cy="1856630"/>
          </a:xfrm>
        </p:spPr>
        <p:txBody>
          <a:bodyPr/>
          <a:lstStyle/>
          <a:p>
            <a:pPr marL="0" indent="0">
              <a:buNone/>
            </a:pPr>
            <a:r>
              <a:rPr lang="en-US" sz="2800" dirty="0"/>
              <a:t>Our Subject Selection process is managed  online through our Web Preferences platform. </a:t>
            </a:r>
            <a:br>
              <a:rPr lang="en-US" sz="2800" dirty="0"/>
            </a:br>
            <a:r>
              <a:rPr lang="en-US" sz="2800" dirty="0"/>
              <a:t>Elective choices open on </a:t>
            </a:r>
            <a:r>
              <a:rPr lang="en-US" sz="2800" b="1" dirty="0"/>
              <a:t>Thursday 17 June </a:t>
            </a:r>
            <a:r>
              <a:rPr lang="en-US" sz="2800" dirty="0"/>
              <a:t>and will close on </a:t>
            </a:r>
            <a:r>
              <a:rPr lang="en-US" sz="2800" b="1" dirty="0"/>
              <a:t>Friday 25 June</a:t>
            </a:r>
            <a:r>
              <a:rPr lang="en-US" sz="2800" dirty="0"/>
              <a:t>.</a:t>
            </a:r>
          </a:p>
        </p:txBody>
      </p:sp>
      <p:sp>
        <p:nvSpPr>
          <p:cNvPr id="4" name="Rectangle 3">
            <a:extLst>
              <a:ext uri="{FF2B5EF4-FFF2-40B4-BE49-F238E27FC236}">
                <a16:creationId xmlns:a16="http://schemas.microsoft.com/office/drawing/2014/main" id="{0D08831E-0FD1-4F0F-8976-759C0349FAF0}"/>
              </a:ext>
            </a:extLst>
          </p:cNvPr>
          <p:cNvSpPr/>
          <p:nvPr/>
        </p:nvSpPr>
        <p:spPr>
          <a:xfrm>
            <a:off x="1143364" y="5220367"/>
            <a:ext cx="4750275" cy="400110"/>
          </a:xfrm>
          <a:prstGeom prst="rect">
            <a:avLst/>
          </a:prstGeom>
        </p:spPr>
        <p:txBody>
          <a:bodyPr wrap="none">
            <a:spAutoFit/>
          </a:bodyPr>
          <a:lstStyle/>
          <a:p>
            <a:r>
              <a:rPr lang="en-US" sz="2000" i="1" dirty="0">
                <a:solidFill>
                  <a:srgbClr val="8B1C40"/>
                </a:solidFill>
              </a:rPr>
              <a:t>Instructions have been emailed to students.</a:t>
            </a:r>
          </a:p>
        </p:txBody>
      </p:sp>
      <p:pic>
        <p:nvPicPr>
          <p:cNvPr id="5" name="Content Placeholder 3">
            <a:extLst>
              <a:ext uri="{FF2B5EF4-FFF2-40B4-BE49-F238E27FC236}">
                <a16:creationId xmlns:a16="http://schemas.microsoft.com/office/drawing/2014/main" id="{876D0859-FCF6-4E90-AE72-A3893CC100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57220" y="4001294"/>
            <a:ext cx="3204556" cy="2136371"/>
          </a:xfrm>
          <a:prstGeom prst="rect">
            <a:avLst/>
          </a:prstGeom>
        </p:spPr>
      </p:pic>
    </p:spTree>
    <p:extLst>
      <p:ext uri="{BB962C8B-B14F-4D97-AF65-F5344CB8AC3E}">
        <p14:creationId xmlns:p14="http://schemas.microsoft.com/office/powerpoint/2010/main" val="1104021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0893A-31C7-4D91-B52C-DB6C8CD8F1D0}"/>
              </a:ext>
            </a:extLst>
          </p:cNvPr>
          <p:cNvSpPr>
            <a:spLocks noGrp="1"/>
          </p:cNvSpPr>
          <p:nvPr>
            <p:ph type="title"/>
          </p:nvPr>
        </p:nvSpPr>
        <p:spPr/>
        <p:txBody>
          <a:bodyPr/>
          <a:lstStyle/>
          <a:p>
            <a:r>
              <a:rPr lang="en-AU" dirty="0"/>
              <a:t>Year 8 Elective Subjects:</a:t>
            </a:r>
          </a:p>
        </p:txBody>
      </p:sp>
      <p:sp>
        <p:nvSpPr>
          <p:cNvPr id="3" name="Content Placeholder 2">
            <a:extLst>
              <a:ext uri="{FF2B5EF4-FFF2-40B4-BE49-F238E27FC236}">
                <a16:creationId xmlns:a16="http://schemas.microsoft.com/office/drawing/2014/main" id="{282510BC-586F-4A2E-AE40-27BA9A4C2A71}"/>
              </a:ext>
            </a:extLst>
          </p:cNvPr>
          <p:cNvSpPr>
            <a:spLocks noGrp="1"/>
          </p:cNvSpPr>
          <p:nvPr>
            <p:ph idx="1"/>
          </p:nvPr>
        </p:nvSpPr>
        <p:spPr>
          <a:xfrm>
            <a:off x="708960" y="1371600"/>
            <a:ext cx="2133631" cy="2842591"/>
          </a:xfrm>
        </p:spPr>
        <p:txBody>
          <a:bodyPr/>
          <a:lstStyle/>
          <a:p>
            <a:r>
              <a:rPr lang="en-US" sz="2800" dirty="0"/>
              <a:t>Visual Art	</a:t>
            </a:r>
          </a:p>
          <a:p>
            <a:r>
              <a:rPr lang="en-US" sz="2800" dirty="0"/>
              <a:t>Drama</a:t>
            </a:r>
          </a:p>
          <a:p>
            <a:r>
              <a:rPr lang="en-US" sz="2800" dirty="0"/>
              <a:t>Dance</a:t>
            </a:r>
          </a:p>
          <a:p>
            <a:r>
              <a:rPr lang="en-US" sz="2800" dirty="0"/>
              <a:t>Music</a:t>
            </a:r>
          </a:p>
          <a:p>
            <a:r>
              <a:rPr lang="en-US" sz="2800" dirty="0"/>
              <a:t>Japanese</a:t>
            </a:r>
          </a:p>
        </p:txBody>
      </p:sp>
      <p:sp>
        <p:nvSpPr>
          <p:cNvPr id="4" name="Content Placeholder 2">
            <a:extLst>
              <a:ext uri="{FF2B5EF4-FFF2-40B4-BE49-F238E27FC236}">
                <a16:creationId xmlns:a16="http://schemas.microsoft.com/office/drawing/2014/main" id="{1675498D-2798-490D-8836-489EDB913BC3}"/>
              </a:ext>
            </a:extLst>
          </p:cNvPr>
          <p:cNvSpPr txBox="1">
            <a:spLocks/>
          </p:cNvSpPr>
          <p:nvPr/>
        </p:nvSpPr>
        <p:spPr>
          <a:xfrm>
            <a:off x="4927600" y="1474967"/>
            <a:ext cx="5158154" cy="28425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t>Food  &amp; Textiles Technology</a:t>
            </a:r>
          </a:p>
          <a:p>
            <a:r>
              <a:rPr lang="en-US" sz="2800" dirty="0"/>
              <a:t>Design in Wood</a:t>
            </a:r>
          </a:p>
          <a:p>
            <a:r>
              <a:rPr lang="en-US" sz="2800" dirty="0"/>
              <a:t>Design in Metal</a:t>
            </a:r>
          </a:p>
          <a:p>
            <a:r>
              <a:rPr lang="en-US" sz="2800" dirty="0"/>
              <a:t>Digital Technologies</a:t>
            </a:r>
            <a:endParaRPr lang="en-US" dirty="0"/>
          </a:p>
        </p:txBody>
      </p:sp>
      <p:pic>
        <p:nvPicPr>
          <p:cNvPr id="5" name="Picture 4">
            <a:extLst>
              <a:ext uri="{FF2B5EF4-FFF2-40B4-BE49-F238E27FC236}">
                <a16:creationId xmlns:a16="http://schemas.microsoft.com/office/drawing/2014/main" id="{5A9912C0-E42E-4819-B447-8B241AAD2C9F}"/>
              </a:ext>
            </a:extLst>
          </p:cNvPr>
          <p:cNvPicPr>
            <a:picLocks noChangeAspect="1"/>
          </p:cNvPicPr>
          <p:nvPr/>
        </p:nvPicPr>
        <p:blipFill>
          <a:blip r:embed="rId2">
            <a:extLst>
              <a:ext uri="{28A0092B-C50C-407E-A947-70E740481C1C}">
                <a14:useLocalDpi xmlns:a14="http://schemas.microsoft.com/office/drawing/2010/main" val="0"/>
              </a:ext>
            </a:extLst>
          </a:blip>
          <a:srcRect t="7553" b="7553"/>
          <a:stretch/>
        </p:blipFill>
        <p:spPr bwMode="auto">
          <a:xfrm>
            <a:off x="3044794" y="3646934"/>
            <a:ext cx="5196180" cy="2940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94675820"/>
      </p:ext>
    </p:extLst>
  </p:cSld>
  <p:clrMapOvr>
    <a:masterClrMapping/>
  </p:clrMapOvr>
</p:sld>
</file>

<file path=ppt/theme/theme1.xml><?xml version="1.0" encoding="utf-8"?>
<a:theme xmlns:a="http://schemas.openxmlformats.org/drawingml/2006/main" name="Office Theme">
  <a:themeElements>
    <a:clrScheme name="Dominic College">
      <a:dk1>
        <a:sysClr val="windowText" lastClr="000000"/>
      </a:dk1>
      <a:lt1>
        <a:sysClr val="window" lastClr="FFFFFF"/>
      </a:lt1>
      <a:dk2>
        <a:srgbClr val="1E345D"/>
      </a:dk2>
      <a:lt2>
        <a:srgbClr val="89A9E2"/>
      </a:lt2>
      <a:accent1>
        <a:srgbClr val="1E345D"/>
      </a:accent1>
      <a:accent2>
        <a:srgbClr val="8B1C40"/>
      </a:accent2>
      <a:accent3>
        <a:srgbClr val="857345"/>
      </a:accent3>
      <a:accent4>
        <a:srgbClr val="89A9E2"/>
      </a:accent4>
      <a:accent5>
        <a:srgbClr val="A2863D"/>
      </a:accent5>
      <a:accent6>
        <a:srgbClr val="70AD47"/>
      </a:accent6>
      <a:hlink>
        <a:srgbClr val="0563C1"/>
      </a:hlink>
      <a:folHlink>
        <a:srgbClr val="6F3B55"/>
      </a:folHlink>
    </a:clrScheme>
    <a:fontScheme name="Dominic Colleg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2021 Templates (BrBarry Master Suggestion)" id="{A494A06D-7423-4A9C-A2D5-CC8B283F6FA9}" vid="{A6D4A160-49EF-4A03-B307-C168760C7DF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81A7807B99A634AA63596304F2D4B69" ma:contentTypeVersion="13" ma:contentTypeDescription="Create a new document." ma:contentTypeScope="" ma:versionID="5e0eaf9f6f8bc791e4d6916d6b839475">
  <xsd:schema xmlns:xsd="http://www.w3.org/2001/XMLSchema" xmlns:xs="http://www.w3.org/2001/XMLSchema" xmlns:p="http://schemas.microsoft.com/office/2006/metadata/properties" xmlns:ns2="cfccfeef-7e55-4834-a07b-e246201c470a" xmlns:ns3="f61e2d81-964c-4ea9-94f8-34e409ab577c" targetNamespace="http://schemas.microsoft.com/office/2006/metadata/properties" ma:root="true" ma:fieldsID="9c0efc8d38a383b70328e3215a9eff21" ns2:_="" ns3:_="">
    <xsd:import namespace="cfccfeef-7e55-4834-a07b-e246201c470a"/>
    <xsd:import namespace="f61e2d81-964c-4ea9-94f8-34e409ab577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ServiceLocatio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ccfeef-7e55-4834-a07b-e246201c47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61e2d81-964c-4ea9-94f8-34e409ab577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DA1FB66-7911-4188-8723-FE4F9BE1E534}">
  <ds:schemaRefs>
    <ds:schemaRef ds:uri="http://purl.org/dc/terms/"/>
    <ds:schemaRef ds:uri="http://schemas.microsoft.com/office/2006/documentManagement/types"/>
    <ds:schemaRef ds:uri="f61e2d81-964c-4ea9-94f8-34e409ab577c"/>
    <ds:schemaRef ds:uri="cfccfeef-7e55-4834-a07b-e246201c470a"/>
    <ds:schemaRef ds:uri="http://www.w3.org/XML/1998/namespace"/>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10E3DC46-C9D7-405B-B269-7211F7B77114}">
  <ds:schemaRefs>
    <ds:schemaRef ds:uri="http://schemas.microsoft.com/sharepoint/v3/contenttype/forms"/>
  </ds:schemaRefs>
</ds:datastoreItem>
</file>

<file path=customXml/itemProps3.xml><?xml version="1.0" encoding="utf-8"?>
<ds:datastoreItem xmlns:ds="http://schemas.openxmlformats.org/officeDocument/2006/customXml" ds:itemID="{07269296-DB82-4BAC-BE00-4ECCB6D8F6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ccfeef-7e55-4834-a07b-e246201c470a"/>
    <ds:schemaRef ds:uri="f61e2d81-964c-4ea9-94f8-34e409ab577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Powerpoint 2021 Templates Official Version</Template>
  <TotalTime>97</TotalTime>
  <Words>418</Words>
  <Application>Microsoft Office PowerPoint</Application>
  <PresentationFormat>Widescreen</PresentationFormat>
  <Paragraphs>52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Year 7-9 Academic Pathway Planning</vt:lpstr>
      <vt:lpstr>Academic Pathways 2022</vt:lpstr>
      <vt:lpstr>SEQTA Welcome Page</vt:lpstr>
      <vt:lpstr>PowerPoint Presentation</vt:lpstr>
      <vt:lpstr>PowerPoint Presentation</vt:lpstr>
      <vt:lpstr>What to consider when  choosing electives</vt:lpstr>
      <vt:lpstr>Seek further information</vt:lpstr>
      <vt:lpstr>Web Preferences</vt:lpstr>
      <vt:lpstr>Year 8 Elective Subjects:</vt:lpstr>
      <vt:lpstr>Year 9 &amp; 10 Elective Subjects</vt:lpstr>
      <vt:lpstr>Year 9 &amp; 10 Elective Subjects cont.</vt:lpstr>
      <vt:lpstr>Year 9 &amp; 10  VET Courses</vt:lpstr>
      <vt:lpstr>PowerPoint Presentation</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 Barry Parker</dc:creator>
  <cp:lastModifiedBy>Br Barry Parker</cp:lastModifiedBy>
  <cp:revision>4</cp:revision>
  <dcterms:created xsi:type="dcterms:W3CDTF">2021-05-27T03:51:30Z</dcterms:created>
  <dcterms:modified xsi:type="dcterms:W3CDTF">2021-05-28T02:35:41Z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0x010100681A7807B99A634AA63596304F2D4B69</vt:lpwstr>
  </property>
</Properties>
</file>

<file path=docProps/thumbnail.jpeg>
</file>